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17"/>
  </p:notesMasterIdLst>
  <p:handoutMasterIdLst>
    <p:handoutMasterId r:id="rId18"/>
  </p:handoutMasterIdLst>
  <p:sldIdLst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Presentation" id="{B972C155-D5BF-46A7-B591-A42909CFC1FA}">
          <p14:sldIdLst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8" autoAdjust="0"/>
  </p:normalViewPr>
  <p:slideViewPr>
    <p:cSldViewPr snapToGrid="0">
      <p:cViewPr varScale="1">
        <p:scale>
          <a:sx n="72" d="100"/>
          <a:sy n="72" d="100"/>
        </p:scale>
        <p:origin x="5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2FD970-4676-496B-8E12-C545D680D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FB1DDF-5BB2-487A-8F67-F08629A425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5DEBC-2BEF-4C3E-A4EA-075F9067828E}" type="datetimeFigureOut">
              <a:rPr lang="sv-SE" smtClean="0"/>
              <a:t>2023-09-07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C37F7E-97A7-419F-A95F-EEB280AF7B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1278DC0-78B7-46FD-84B8-8C2955997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A965F-6695-489B-89A7-9F7E4A49A2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2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523B8-763E-4ED6-BA79-DA70199052F1}" type="datetimeFigureOut">
              <a:rPr lang="sv-SE" smtClean="0"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584B-15AE-4ECC-ABC7-E738CF1262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11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C584B-15AE-4ECC-ABC7-E738CF12621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48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C584B-15AE-4ECC-ABC7-E738CF12621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jonkoping.se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5" Type="http://schemas.openxmlformats.org/officeDocument/2006/relationships/hyperlink" Target="https://www.jonkoping.se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hyperlink" Target="https://www.jonkoping.se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9092"/>
          </a:xfrm>
        </p:spPr>
        <p:txBody>
          <a:bodyPr anchor="b"/>
          <a:lstStyle>
            <a:lvl1pPr algn="ctr">
              <a:defRPr sz="5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0336"/>
            <a:ext cx="9144000" cy="1417463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08F77A-0ED2-412B-8405-427215C0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C10A-FFEB-44B8-81BD-C877B262B828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D6B4D13-C770-487F-BD62-D6399A3C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96EB41-5083-E1C4-7087-0A33CB11C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5100" y="267742"/>
            <a:ext cx="4081463" cy="336557"/>
          </a:xfrm>
        </p:spPr>
        <p:txBody>
          <a:bodyPr/>
          <a:lstStyle>
            <a:lvl1pPr marL="0" indent="0" algn="r"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Ange förvaltning som du önskar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7488" userDrawn="1">
          <p15:clr>
            <a:srgbClr val="FBAE40"/>
          </p15:clr>
        </p15:guide>
        <p15:guide id="5" orient="horz" pos="192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51AB-317D-4A3E-99F2-131A86F8D7F7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1166696-C24A-46E5-A61A-5922ABF1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1726-4F62-4A56-9E4E-7DF947A92D72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EB2739-C0FF-4B39-A056-9F10A1E2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005965"/>
            <a:ext cx="10823575" cy="2419092"/>
          </a:xfrm>
        </p:spPr>
        <p:txBody>
          <a:bodyPr anchor="t"/>
          <a:lstStyle>
            <a:lvl1pPr algn="ctr">
              <a:defRPr sz="5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4AE6-A2ED-41CC-ACFD-600FAF22EB31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408EB33-9B11-4F5A-A9CF-46F4E946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19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7488" userDrawn="1">
          <p15:clr>
            <a:srgbClr val="FBAE40"/>
          </p15:clr>
        </p15:guide>
        <p15:guide id="5" orient="horz" pos="192" userDrawn="1">
          <p15:clr>
            <a:srgbClr val="FBAE40"/>
          </p15:clr>
        </p15:guide>
        <p15:guide id="6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9092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0336"/>
            <a:ext cx="9144000" cy="14174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33EBF-12A9-4333-93D7-EE569DCAA127}" type="datetime1">
              <a:rPr lang="sv-SE" smtClean="0"/>
              <a:t>2023-09-07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192A4F0-0C26-4503-85B7-90B501616B0D}"/>
              </a:ext>
            </a:extLst>
          </p:cNvPr>
          <p:cNvGrpSpPr/>
          <p:nvPr userDrawn="1"/>
        </p:nvGrpSpPr>
        <p:grpSpPr>
          <a:xfrm>
            <a:off x="276224" y="5972873"/>
            <a:ext cx="11610975" cy="635085"/>
            <a:chOff x="276224" y="5972873"/>
            <a:chExt cx="11610975" cy="635085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21B96648-2079-4202-A2DE-F814EED72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6224" y="5972873"/>
              <a:ext cx="11610975" cy="165190"/>
            </a:xfrm>
            <a:prstGeom prst="rect">
              <a:avLst/>
            </a:prstGeom>
          </p:spPr>
        </p:pic>
        <p:grpSp>
          <p:nvGrpSpPr>
            <p:cNvPr id="9" name="Bild 7">
              <a:extLst>
                <a:ext uri="{FF2B5EF4-FFF2-40B4-BE49-F238E27FC236}">
                  <a16:creationId xmlns:a16="http://schemas.microsoft.com/office/drawing/2014/main" id="{150B4389-83F3-4189-BB24-B08D93A63DE5}"/>
                </a:ext>
              </a:extLst>
            </p:cNvPr>
            <p:cNvGrpSpPr/>
            <p:nvPr userDrawn="1"/>
          </p:nvGrpSpPr>
          <p:grpSpPr>
            <a:xfrm>
              <a:off x="10331566" y="6187753"/>
              <a:ext cx="1228230" cy="389397"/>
              <a:chOff x="10331566" y="6187753"/>
              <a:chExt cx="1228230" cy="389397"/>
            </a:xfrm>
            <a:solidFill>
              <a:schemeClr val="bg1"/>
            </a:solidFill>
          </p:grpSpPr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2E8F5777-8BD9-435F-806C-177DCC68CA6C}"/>
                  </a:ext>
                </a:extLst>
              </p:cNvPr>
              <p:cNvSpPr/>
              <p:nvPr/>
            </p:nvSpPr>
            <p:spPr>
              <a:xfrm>
                <a:off x="10331566" y="6237594"/>
                <a:ext cx="47357" cy="156133"/>
              </a:xfrm>
              <a:custGeom>
                <a:avLst/>
                <a:gdLst>
                  <a:gd name="connsiteX0" fmla="*/ 2137 w 47357"/>
                  <a:gd name="connsiteY0" fmla="*/ 155158 h 156133"/>
                  <a:gd name="connsiteX1" fmla="*/ 603 w 47357"/>
                  <a:gd name="connsiteY1" fmla="*/ 155158 h 156133"/>
                  <a:gd name="connsiteX2" fmla="*/ -1570 w 47357"/>
                  <a:gd name="connsiteY2" fmla="*/ 145061 h 156133"/>
                  <a:gd name="connsiteX3" fmla="*/ 19137 w 47357"/>
                  <a:gd name="connsiteY3" fmla="*/ 111508 h 156133"/>
                  <a:gd name="connsiteX4" fmla="*/ 19137 w 47357"/>
                  <a:gd name="connsiteY4" fmla="*/ 56864 h 156133"/>
                  <a:gd name="connsiteX5" fmla="*/ 18753 w 47357"/>
                  <a:gd name="connsiteY5" fmla="*/ -975 h 156133"/>
                  <a:gd name="connsiteX6" fmla="*/ 32175 w 47357"/>
                  <a:gd name="connsiteY6" fmla="*/ -975 h 156133"/>
                  <a:gd name="connsiteX7" fmla="*/ 45788 w 47357"/>
                  <a:gd name="connsiteY7" fmla="*/ -975 h 156133"/>
                  <a:gd name="connsiteX8" fmla="*/ 44893 w 47357"/>
                  <a:gd name="connsiteY8" fmla="*/ 62296 h 156133"/>
                  <a:gd name="connsiteX9" fmla="*/ 45596 w 47357"/>
                  <a:gd name="connsiteY9" fmla="*/ 110804 h 156133"/>
                  <a:gd name="connsiteX10" fmla="*/ 2456 w 47357"/>
                  <a:gd name="connsiteY10" fmla="*/ 155158 h 15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57" h="156133">
                    <a:moveTo>
                      <a:pt x="2137" y="155158"/>
                    </a:moveTo>
                    <a:lnTo>
                      <a:pt x="603" y="155158"/>
                    </a:lnTo>
                    <a:lnTo>
                      <a:pt x="-1570" y="145061"/>
                    </a:lnTo>
                    <a:cubicBezTo>
                      <a:pt x="20415" y="144677"/>
                      <a:pt x="18945" y="126846"/>
                      <a:pt x="19137" y="111508"/>
                    </a:cubicBezTo>
                    <a:cubicBezTo>
                      <a:pt x="19520" y="92909"/>
                      <a:pt x="19137" y="75654"/>
                      <a:pt x="19137" y="56864"/>
                    </a:cubicBezTo>
                    <a:cubicBezTo>
                      <a:pt x="19137" y="35071"/>
                      <a:pt x="18753" y="14683"/>
                      <a:pt x="18753" y="-975"/>
                    </a:cubicBezTo>
                    <a:cubicBezTo>
                      <a:pt x="22716" y="-975"/>
                      <a:pt x="27446" y="-975"/>
                      <a:pt x="32175" y="-975"/>
                    </a:cubicBezTo>
                    <a:cubicBezTo>
                      <a:pt x="36904" y="-975"/>
                      <a:pt x="41761" y="-975"/>
                      <a:pt x="45788" y="-975"/>
                    </a:cubicBezTo>
                    <a:cubicBezTo>
                      <a:pt x="45788" y="16345"/>
                      <a:pt x="44893" y="38650"/>
                      <a:pt x="44893" y="62296"/>
                    </a:cubicBezTo>
                    <a:cubicBezTo>
                      <a:pt x="44893" y="70029"/>
                      <a:pt x="45404" y="98853"/>
                      <a:pt x="45596" y="110804"/>
                    </a:cubicBezTo>
                    <a:cubicBezTo>
                      <a:pt x="45596" y="136369"/>
                      <a:pt x="30513" y="155158"/>
                      <a:pt x="2456" y="15515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7D380169-0F98-4302-ACF3-27F23C467809}"/>
                  </a:ext>
                </a:extLst>
              </p:cNvPr>
              <p:cNvSpPr/>
              <p:nvPr/>
            </p:nvSpPr>
            <p:spPr>
              <a:xfrm>
                <a:off x="10398864" y="6187753"/>
                <a:ext cx="149613" cy="183030"/>
              </a:xfrm>
              <a:custGeom>
                <a:avLst/>
                <a:gdLst>
                  <a:gd name="connsiteX0" fmla="*/ 54032 w 149613"/>
                  <a:gd name="connsiteY0" fmla="*/ 26497 h 183030"/>
                  <a:gd name="connsiteX1" fmla="*/ 40803 w 149613"/>
                  <a:gd name="connsiteY1" fmla="*/ 12251 h 183030"/>
                  <a:gd name="connsiteX2" fmla="*/ 55055 w 149613"/>
                  <a:gd name="connsiteY2" fmla="*/ -965 h 183030"/>
                  <a:gd name="connsiteX3" fmla="*/ 68284 w 149613"/>
                  <a:gd name="connsiteY3" fmla="*/ 12820 h 183030"/>
                  <a:gd name="connsiteX4" fmla="*/ 54096 w 149613"/>
                  <a:gd name="connsiteY4" fmla="*/ 26497 h 183030"/>
                  <a:gd name="connsiteX5" fmla="*/ 54032 w 149613"/>
                  <a:gd name="connsiteY5" fmla="*/ 26497 h 183030"/>
                  <a:gd name="connsiteX6" fmla="*/ 92378 w 149613"/>
                  <a:gd name="connsiteY6" fmla="*/ 26497 h 183030"/>
                  <a:gd name="connsiteX7" fmla="*/ 79149 w 149613"/>
                  <a:gd name="connsiteY7" fmla="*/ 12251 h 183030"/>
                  <a:gd name="connsiteX8" fmla="*/ 93401 w 149613"/>
                  <a:gd name="connsiteY8" fmla="*/ -965 h 183030"/>
                  <a:gd name="connsiteX9" fmla="*/ 106630 w 149613"/>
                  <a:gd name="connsiteY9" fmla="*/ 12820 h 183030"/>
                  <a:gd name="connsiteX10" fmla="*/ 92442 w 149613"/>
                  <a:gd name="connsiteY10" fmla="*/ 26497 h 183030"/>
                  <a:gd name="connsiteX11" fmla="*/ 92378 w 149613"/>
                  <a:gd name="connsiteY11" fmla="*/ 26497 h 183030"/>
                  <a:gd name="connsiteX12" fmla="*/ 73205 w 149613"/>
                  <a:gd name="connsiteY12" fmla="*/ 56279 h 183030"/>
                  <a:gd name="connsiteX13" fmla="*/ 27957 w 149613"/>
                  <a:gd name="connsiteY13" fmla="*/ 114502 h 183030"/>
                  <a:gd name="connsiteX14" fmla="*/ 73205 w 149613"/>
                  <a:gd name="connsiteY14" fmla="*/ 172533 h 183030"/>
                  <a:gd name="connsiteX15" fmla="*/ 118453 w 149613"/>
                  <a:gd name="connsiteY15" fmla="*/ 114502 h 183030"/>
                  <a:gd name="connsiteX16" fmla="*/ 73205 w 149613"/>
                  <a:gd name="connsiteY16" fmla="*/ 56279 h 183030"/>
                  <a:gd name="connsiteX17" fmla="*/ 73205 w 149613"/>
                  <a:gd name="connsiteY17" fmla="*/ 182055 h 183030"/>
                  <a:gd name="connsiteX18" fmla="*/ -1570 w 149613"/>
                  <a:gd name="connsiteY18" fmla="*/ 114502 h 183030"/>
                  <a:gd name="connsiteX19" fmla="*/ 73205 w 149613"/>
                  <a:gd name="connsiteY19" fmla="*/ 46501 h 183030"/>
                  <a:gd name="connsiteX20" fmla="*/ 148044 w 149613"/>
                  <a:gd name="connsiteY20" fmla="*/ 114502 h 183030"/>
                  <a:gd name="connsiteX21" fmla="*/ 73205 w 149613"/>
                  <a:gd name="connsiteY21" fmla="*/ 182055 h 18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613" h="183030">
                    <a:moveTo>
                      <a:pt x="54032" y="26497"/>
                    </a:moveTo>
                    <a:cubicBezTo>
                      <a:pt x="46427" y="26216"/>
                      <a:pt x="40547" y="19837"/>
                      <a:pt x="40803" y="12251"/>
                    </a:cubicBezTo>
                    <a:cubicBezTo>
                      <a:pt x="41122" y="4672"/>
                      <a:pt x="47449" y="-1247"/>
                      <a:pt x="55055" y="-965"/>
                    </a:cubicBezTo>
                    <a:cubicBezTo>
                      <a:pt x="62468" y="-690"/>
                      <a:pt x="68284" y="5407"/>
                      <a:pt x="68284" y="12820"/>
                    </a:cubicBezTo>
                    <a:cubicBezTo>
                      <a:pt x="68156" y="20515"/>
                      <a:pt x="61765" y="26638"/>
                      <a:pt x="54096" y="26497"/>
                    </a:cubicBezTo>
                    <a:cubicBezTo>
                      <a:pt x="54096" y="26497"/>
                      <a:pt x="54032" y="26497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23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279"/>
                      <a:pt x="73205" y="56279"/>
                    </a:cubicBezTo>
                    <a:moveTo>
                      <a:pt x="73205" y="182055"/>
                    </a:moveTo>
                    <a:cubicBezTo>
                      <a:pt x="29234" y="182055"/>
                      <a:pt x="-1570" y="153231"/>
                      <a:pt x="-1570" y="114502"/>
                    </a:cubicBezTo>
                    <a:cubicBezTo>
                      <a:pt x="-1570" y="75772"/>
                      <a:pt x="29234" y="46501"/>
                      <a:pt x="73205" y="46501"/>
                    </a:cubicBezTo>
                    <a:cubicBezTo>
                      <a:pt x="117175" y="46501"/>
                      <a:pt x="148044" y="75900"/>
                      <a:pt x="148044" y="114502"/>
                    </a:cubicBezTo>
                    <a:cubicBezTo>
                      <a:pt x="148044" y="153104"/>
                      <a:pt x="117367" y="182055"/>
                      <a:pt x="73205" y="18205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5CC73DAD-2B60-4111-93E8-17D2CCDA3ACF}"/>
                  </a:ext>
                </a:extLst>
              </p:cNvPr>
              <p:cNvSpPr/>
              <p:nvPr/>
            </p:nvSpPr>
            <p:spPr>
              <a:xfrm>
                <a:off x="10569569" y="6237594"/>
                <a:ext cx="118681" cy="131591"/>
              </a:xfrm>
              <a:custGeom>
                <a:avLst/>
                <a:gdLst>
                  <a:gd name="connsiteX0" fmla="*/ 116664 w 118681"/>
                  <a:gd name="connsiteY0" fmla="*/ 130617 h 131591"/>
                  <a:gd name="connsiteX1" fmla="*/ 105736 w 118681"/>
                  <a:gd name="connsiteY1" fmla="*/ 130617 h 131591"/>
                  <a:gd name="connsiteX2" fmla="*/ 96085 w 118681"/>
                  <a:gd name="connsiteY2" fmla="*/ 130617 h 131591"/>
                  <a:gd name="connsiteX3" fmla="*/ 45404 w 118681"/>
                  <a:gd name="connsiteY3" fmla="*/ 70924 h 131591"/>
                  <a:gd name="connsiteX4" fmla="*/ 10445 w 118681"/>
                  <a:gd name="connsiteY4" fmla="*/ 31811 h 131591"/>
                  <a:gd name="connsiteX5" fmla="*/ 10445 w 118681"/>
                  <a:gd name="connsiteY5" fmla="*/ 64086 h 131591"/>
                  <a:gd name="connsiteX6" fmla="*/ 11212 w 118681"/>
                  <a:gd name="connsiteY6" fmla="*/ 129019 h 131591"/>
                  <a:gd name="connsiteX7" fmla="*/ 4821 w 118681"/>
                  <a:gd name="connsiteY7" fmla="*/ 129019 h 131591"/>
                  <a:gd name="connsiteX8" fmla="*/ -1570 w 118681"/>
                  <a:gd name="connsiteY8" fmla="*/ 129019 h 131591"/>
                  <a:gd name="connsiteX9" fmla="*/ -1570 w 118681"/>
                  <a:gd name="connsiteY9" fmla="*/ 64278 h 131591"/>
                  <a:gd name="connsiteX10" fmla="*/ -1570 w 118681"/>
                  <a:gd name="connsiteY10" fmla="*/ -975 h 131591"/>
                  <a:gd name="connsiteX11" fmla="*/ 9294 w 118681"/>
                  <a:gd name="connsiteY11" fmla="*/ -975 h 131591"/>
                  <a:gd name="connsiteX12" fmla="*/ 19009 w 118681"/>
                  <a:gd name="connsiteY12" fmla="*/ -975 h 131591"/>
                  <a:gd name="connsiteX13" fmla="*/ 66047 w 118681"/>
                  <a:gd name="connsiteY13" fmla="*/ 55266 h 131591"/>
                  <a:gd name="connsiteX14" fmla="*/ 104393 w 118681"/>
                  <a:gd name="connsiteY14" fmla="*/ 98726 h 131591"/>
                  <a:gd name="connsiteX15" fmla="*/ 104393 w 118681"/>
                  <a:gd name="connsiteY15" fmla="*/ 64278 h 131591"/>
                  <a:gd name="connsiteX16" fmla="*/ 103882 w 118681"/>
                  <a:gd name="connsiteY16" fmla="*/ -975 h 131591"/>
                  <a:gd name="connsiteX17" fmla="*/ 110273 w 118681"/>
                  <a:gd name="connsiteY17" fmla="*/ -975 h 131591"/>
                  <a:gd name="connsiteX18" fmla="*/ 117111 w 118681"/>
                  <a:gd name="connsiteY18" fmla="*/ -975 h 131591"/>
                  <a:gd name="connsiteX19" fmla="*/ 117111 w 118681"/>
                  <a:gd name="connsiteY19" fmla="*/ 64086 h 131591"/>
                  <a:gd name="connsiteX20" fmla="*/ 117111 w 118681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681" h="131591">
                    <a:moveTo>
                      <a:pt x="116664" y="130617"/>
                    </a:moveTo>
                    <a:cubicBezTo>
                      <a:pt x="112510" y="130617"/>
                      <a:pt x="108995" y="130617"/>
                      <a:pt x="105736" y="130617"/>
                    </a:cubicBezTo>
                    <a:cubicBezTo>
                      <a:pt x="102476" y="130617"/>
                      <a:pt x="99345" y="130617"/>
                      <a:pt x="96085" y="130617"/>
                    </a:cubicBezTo>
                    <a:cubicBezTo>
                      <a:pt x="84709" y="118730"/>
                      <a:pt x="70521" y="100707"/>
                      <a:pt x="45404" y="70924"/>
                    </a:cubicBezTo>
                    <a:cubicBezTo>
                      <a:pt x="26231" y="48748"/>
                      <a:pt x="18562" y="40119"/>
                      <a:pt x="10445" y="31811"/>
                    </a:cubicBezTo>
                    <a:cubicBezTo>
                      <a:pt x="10445" y="35454"/>
                      <a:pt x="10445" y="57375"/>
                      <a:pt x="10445" y="64086"/>
                    </a:cubicBezTo>
                    <a:cubicBezTo>
                      <a:pt x="10445" y="78338"/>
                      <a:pt x="10828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94" y="-975"/>
                    </a:lnTo>
                    <a:lnTo>
                      <a:pt x="19009" y="-975"/>
                    </a:lnTo>
                    <a:cubicBezTo>
                      <a:pt x="32558" y="15450"/>
                      <a:pt x="38182" y="22480"/>
                      <a:pt x="66047" y="55266"/>
                    </a:cubicBezTo>
                    <a:cubicBezTo>
                      <a:pt x="86243" y="78849"/>
                      <a:pt x="93848" y="87733"/>
                      <a:pt x="104393" y="98726"/>
                    </a:cubicBezTo>
                    <a:cubicBezTo>
                      <a:pt x="104393" y="93868"/>
                      <a:pt x="104393" y="71691"/>
                      <a:pt x="104393" y="64278"/>
                    </a:cubicBezTo>
                    <a:cubicBezTo>
                      <a:pt x="104393" y="49834"/>
                      <a:pt x="104393" y="12382"/>
                      <a:pt x="103882" y="-975"/>
                    </a:cubicBezTo>
                    <a:lnTo>
                      <a:pt x="110273" y="-975"/>
                    </a:lnTo>
                    <a:lnTo>
                      <a:pt x="117111" y="-975"/>
                    </a:lnTo>
                    <a:cubicBezTo>
                      <a:pt x="117111" y="14491"/>
                      <a:pt x="117111" y="48620"/>
                      <a:pt x="117111" y="64086"/>
                    </a:cubicBezTo>
                    <a:cubicBezTo>
                      <a:pt x="117111" y="79552"/>
                      <a:pt x="117111" y="114575"/>
                      <a:pt x="117111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DAF2CE0A-4302-44F3-93EC-9FD2D789D11B}"/>
                  </a:ext>
                </a:extLst>
              </p:cNvPr>
              <p:cNvSpPr/>
              <p:nvPr/>
            </p:nvSpPr>
            <p:spPr>
              <a:xfrm>
                <a:off x="10717905" y="6237530"/>
                <a:ext cx="114974" cy="130249"/>
              </a:xfrm>
              <a:custGeom>
                <a:avLst/>
                <a:gdLst>
                  <a:gd name="connsiteX0" fmla="*/ 113214 w 114974"/>
                  <a:gd name="connsiteY0" fmla="*/ 129275 h 130249"/>
                  <a:gd name="connsiteX1" fmla="*/ 96596 w 114974"/>
                  <a:gd name="connsiteY1" fmla="*/ 129275 h 130249"/>
                  <a:gd name="connsiteX2" fmla="*/ 78446 w 114974"/>
                  <a:gd name="connsiteY2" fmla="*/ 129275 h 130249"/>
                  <a:gd name="connsiteX3" fmla="*/ 52882 w 114974"/>
                  <a:gd name="connsiteY3" fmla="*/ 98214 h 130249"/>
                  <a:gd name="connsiteX4" fmla="*/ 31791 w 114974"/>
                  <a:gd name="connsiteY4" fmla="*/ 73928 h 130249"/>
                  <a:gd name="connsiteX5" fmla="*/ 24953 w 114974"/>
                  <a:gd name="connsiteY5" fmla="*/ 80319 h 130249"/>
                  <a:gd name="connsiteX6" fmla="*/ 25464 w 114974"/>
                  <a:gd name="connsiteY6" fmla="*/ 129019 h 130249"/>
                  <a:gd name="connsiteX7" fmla="*/ 12107 w 114974"/>
                  <a:gd name="connsiteY7" fmla="*/ 129019 h 130249"/>
                  <a:gd name="connsiteX8" fmla="*/ -1570 w 114974"/>
                  <a:gd name="connsiteY8" fmla="*/ 129019 h 130249"/>
                  <a:gd name="connsiteX9" fmla="*/ -1058 w 114974"/>
                  <a:gd name="connsiteY9" fmla="*/ 62488 h 130249"/>
                  <a:gd name="connsiteX10" fmla="*/ -1570 w 114974"/>
                  <a:gd name="connsiteY10" fmla="*/ -975 h 130249"/>
                  <a:gd name="connsiteX11" fmla="*/ 11724 w 114974"/>
                  <a:gd name="connsiteY11" fmla="*/ -975 h 130249"/>
                  <a:gd name="connsiteX12" fmla="*/ 25464 w 114974"/>
                  <a:gd name="connsiteY12" fmla="*/ -975 h 130249"/>
                  <a:gd name="connsiteX13" fmla="*/ 24953 w 114974"/>
                  <a:gd name="connsiteY13" fmla="*/ 62488 h 130249"/>
                  <a:gd name="connsiteX14" fmla="*/ 54863 w 114974"/>
                  <a:gd name="connsiteY14" fmla="*/ 33473 h 130249"/>
                  <a:gd name="connsiteX15" fmla="*/ 88544 w 114974"/>
                  <a:gd name="connsiteY15" fmla="*/ -975 h 130249"/>
                  <a:gd name="connsiteX16" fmla="*/ 98003 w 114974"/>
                  <a:gd name="connsiteY16" fmla="*/ -975 h 130249"/>
                  <a:gd name="connsiteX17" fmla="*/ 107334 w 114974"/>
                  <a:gd name="connsiteY17" fmla="*/ -975 h 130249"/>
                  <a:gd name="connsiteX18" fmla="*/ 49047 w 114974"/>
                  <a:gd name="connsiteY18" fmla="*/ 56544 h 130249"/>
                  <a:gd name="connsiteX19" fmla="*/ 72694 w 114974"/>
                  <a:gd name="connsiteY19" fmla="*/ 83387 h 130249"/>
                  <a:gd name="connsiteX20" fmla="*/ 113405 w 114974"/>
                  <a:gd name="connsiteY20" fmla="*/ 129019 h 13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974" h="130249">
                    <a:moveTo>
                      <a:pt x="113214" y="129275"/>
                    </a:moveTo>
                    <a:cubicBezTo>
                      <a:pt x="108739" y="129275"/>
                      <a:pt x="102796" y="129275"/>
                      <a:pt x="96596" y="129275"/>
                    </a:cubicBezTo>
                    <a:cubicBezTo>
                      <a:pt x="90397" y="129275"/>
                      <a:pt x="83814" y="129275"/>
                      <a:pt x="78446" y="129275"/>
                    </a:cubicBezTo>
                    <a:cubicBezTo>
                      <a:pt x="69434" y="118410"/>
                      <a:pt x="63874" y="111188"/>
                      <a:pt x="52882" y="98214"/>
                    </a:cubicBezTo>
                    <a:cubicBezTo>
                      <a:pt x="43295" y="87094"/>
                      <a:pt x="31791" y="73928"/>
                      <a:pt x="31791" y="73928"/>
                    </a:cubicBezTo>
                    <a:lnTo>
                      <a:pt x="24953" y="80319"/>
                    </a:lnTo>
                    <a:cubicBezTo>
                      <a:pt x="24953" y="103391"/>
                      <a:pt x="24953" y="114384"/>
                      <a:pt x="25464" y="129019"/>
                    </a:cubicBezTo>
                    <a:cubicBezTo>
                      <a:pt x="21119" y="129019"/>
                      <a:pt x="16644" y="129019"/>
                      <a:pt x="12107" y="129019"/>
                    </a:cubicBezTo>
                    <a:cubicBezTo>
                      <a:pt x="7570" y="129019"/>
                      <a:pt x="2904" y="129019"/>
                      <a:pt x="-1570" y="129019"/>
                    </a:cubicBezTo>
                    <a:cubicBezTo>
                      <a:pt x="-1570" y="107162"/>
                      <a:pt x="-1058" y="79233"/>
                      <a:pt x="-1058" y="62488"/>
                    </a:cubicBezTo>
                    <a:cubicBezTo>
                      <a:pt x="-1058" y="45744"/>
                      <a:pt x="-1570" y="10401"/>
                      <a:pt x="-1570" y="-975"/>
                    </a:cubicBezTo>
                    <a:cubicBezTo>
                      <a:pt x="2648" y="-975"/>
                      <a:pt x="7186" y="-975"/>
                      <a:pt x="11724" y="-975"/>
                    </a:cubicBezTo>
                    <a:cubicBezTo>
                      <a:pt x="16261" y="-975"/>
                      <a:pt x="20927" y="-975"/>
                      <a:pt x="25464" y="-975"/>
                    </a:cubicBezTo>
                    <a:cubicBezTo>
                      <a:pt x="25464" y="12702"/>
                      <a:pt x="24953" y="41398"/>
                      <a:pt x="24953" y="62488"/>
                    </a:cubicBezTo>
                    <a:cubicBezTo>
                      <a:pt x="37735" y="50601"/>
                      <a:pt x="45085" y="43315"/>
                      <a:pt x="54863" y="33473"/>
                    </a:cubicBezTo>
                    <a:cubicBezTo>
                      <a:pt x="61254" y="27082"/>
                      <a:pt x="79916" y="7909"/>
                      <a:pt x="88544" y="-975"/>
                    </a:cubicBezTo>
                    <a:cubicBezTo>
                      <a:pt x="92059" y="-975"/>
                      <a:pt x="94935" y="-975"/>
                      <a:pt x="98003" y="-975"/>
                    </a:cubicBezTo>
                    <a:cubicBezTo>
                      <a:pt x="101071" y="-975"/>
                      <a:pt x="103882" y="-975"/>
                      <a:pt x="107334" y="-975"/>
                    </a:cubicBezTo>
                    <a:cubicBezTo>
                      <a:pt x="87138" y="18198"/>
                      <a:pt x="68348" y="36860"/>
                      <a:pt x="49047" y="56544"/>
                    </a:cubicBezTo>
                    <a:lnTo>
                      <a:pt x="72694" y="83387"/>
                    </a:lnTo>
                    <a:cubicBezTo>
                      <a:pt x="85476" y="97959"/>
                      <a:pt x="97044" y="110932"/>
                      <a:pt x="11340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7B4C2FCD-0DB9-456B-AA1B-57BF8F33D8B7}"/>
                  </a:ext>
                </a:extLst>
              </p:cNvPr>
              <p:cNvSpPr/>
              <p:nvPr/>
            </p:nvSpPr>
            <p:spPr>
              <a:xfrm>
                <a:off x="10833455" y="6187753"/>
                <a:ext cx="149613" cy="183285"/>
              </a:xfrm>
              <a:custGeom>
                <a:avLst/>
                <a:gdLst>
                  <a:gd name="connsiteX0" fmla="*/ 54032 w 149613"/>
                  <a:gd name="connsiteY0" fmla="*/ 26497 h 183285"/>
                  <a:gd name="connsiteX1" fmla="*/ 39396 w 149613"/>
                  <a:gd name="connsiteY1" fmla="*/ 13728 h 183285"/>
                  <a:gd name="connsiteX2" fmla="*/ 52178 w 149613"/>
                  <a:gd name="connsiteY2" fmla="*/ -921 h 183285"/>
                  <a:gd name="connsiteX3" fmla="*/ 54032 w 149613"/>
                  <a:gd name="connsiteY3" fmla="*/ -921 h 183285"/>
                  <a:gd name="connsiteX4" fmla="*/ 68668 w 149613"/>
                  <a:gd name="connsiteY4" fmla="*/ 11849 h 183285"/>
                  <a:gd name="connsiteX5" fmla="*/ 55885 w 149613"/>
                  <a:gd name="connsiteY5" fmla="*/ 26497 h 183285"/>
                  <a:gd name="connsiteX6" fmla="*/ 54032 w 149613"/>
                  <a:gd name="connsiteY6" fmla="*/ 26497 h 183285"/>
                  <a:gd name="connsiteX7" fmla="*/ 92378 w 149613"/>
                  <a:gd name="connsiteY7" fmla="*/ 26497 h 183285"/>
                  <a:gd name="connsiteX8" fmla="*/ 79149 w 149613"/>
                  <a:gd name="connsiteY8" fmla="*/ 12251 h 183285"/>
                  <a:gd name="connsiteX9" fmla="*/ 93401 w 149613"/>
                  <a:gd name="connsiteY9" fmla="*/ -965 h 183285"/>
                  <a:gd name="connsiteX10" fmla="*/ 106630 w 149613"/>
                  <a:gd name="connsiteY10" fmla="*/ 12820 h 183285"/>
                  <a:gd name="connsiteX11" fmla="*/ 92442 w 149613"/>
                  <a:gd name="connsiteY11" fmla="*/ 26497 h 183285"/>
                  <a:gd name="connsiteX12" fmla="*/ 92378 w 149613"/>
                  <a:gd name="connsiteY12" fmla="*/ 26497 h 183285"/>
                  <a:gd name="connsiteX13" fmla="*/ 73205 w 149613"/>
                  <a:gd name="connsiteY13" fmla="*/ 56279 h 183285"/>
                  <a:gd name="connsiteX14" fmla="*/ 27957 w 149613"/>
                  <a:gd name="connsiteY14" fmla="*/ 114502 h 183285"/>
                  <a:gd name="connsiteX15" fmla="*/ 73205 w 149613"/>
                  <a:gd name="connsiteY15" fmla="*/ 172533 h 183285"/>
                  <a:gd name="connsiteX16" fmla="*/ 118453 w 149613"/>
                  <a:gd name="connsiteY16" fmla="*/ 114502 h 183285"/>
                  <a:gd name="connsiteX17" fmla="*/ 73205 w 149613"/>
                  <a:gd name="connsiteY17" fmla="*/ 56535 h 183285"/>
                  <a:gd name="connsiteX18" fmla="*/ 73205 w 149613"/>
                  <a:gd name="connsiteY18" fmla="*/ 182311 h 183285"/>
                  <a:gd name="connsiteX19" fmla="*/ -1570 w 149613"/>
                  <a:gd name="connsiteY19" fmla="*/ 114757 h 183285"/>
                  <a:gd name="connsiteX20" fmla="*/ 73205 w 149613"/>
                  <a:gd name="connsiteY20" fmla="*/ 46756 h 183285"/>
                  <a:gd name="connsiteX21" fmla="*/ 148044 w 149613"/>
                  <a:gd name="connsiteY21" fmla="*/ 114757 h 183285"/>
                  <a:gd name="connsiteX22" fmla="*/ 73205 w 149613"/>
                  <a:gd name="connsiteY22" fmla="*/ 182311 h 18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9613" h="183285">
                    <a:moveTo>
                      <a:pt x="54032" y="26497"/>
                    </a:moveTo>
                    <a:cubicBezTo>
                      <a:pt x="46490" y="27015"/>
                      <a:pt x="39908" y="21295"/>
                      <a:pt x="39396" y="13728"/>
                    </a:cubicBezTo>
                    <a:cubicBezTo>
                      <a:pt x="38885" y="6154"/>
                      <a:pt x="44573" y="-403"/>
                      <a:pt x="52178" y="-921"/>
                    </a:cubicBezTo>
                    <a:cubicBezTo>
                      <a:pt x="52754" y="-965"/>
                      <a:pt x="53393" y="-965"/>
                      <a:pt x="54032" y="-921"/>
                    </a:cubicBezTo>
                    <a:cubicBezTo>
                      <a:pt x="61574" y="-1438"/>
                      <a:pt x="68156" y="4282"/>
                      <a:pt x="68668" y="11849"/>
                    </a:cubicBezTo>
                    <a:cubicBezTo>
                      <a:pt x="69179" y="19422"/>
                      <a:pt x="63490" y="25979"/>
                      <a:pt x="55885" y="26497"/>
                    </a:cubicBezTo>
                    <a:cubicBezTo>
                      <a:pt x="55310" y="26542"/>
                      <a:pt x="54671" y="26542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87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535"/>
                      <a:pt x="73205" y="56535"/>
                    </a:cubicBezTo>
                    <a:moveTo>
                      <a:pt x="73205" y="182311"/>
                    </a:moveTo>
                    <a:cubicBezTo>
                      <a:pt x="29234" y="182311"/>
                      <a:pt x="-1570" y="153487"/>
                      <a:pt x="-1570" y="114757"/>
                    </a:cubicBezTo>
                    <a:cubicBezTo>
                      <a:pt x="-1570" y="76028"/>
                      <a:pt x="29234" y="46756"/>
                      <a:pt x="73205" y="46756"/>
                    </a:cubicBezTo>
                    <a:cubicBezTo>
                      <a:pt x="117175" y="46756"/>
                      <a:pt x="148044" y="76155"/>
                      <a:pt x="148044" y="114757"/>
                    </a:cubicBezTo>
                    <a:cubicBezTo>
                      <a:pt x="148044" y="153359"/>
                      <a:pt x="117367" y="182311"/>
                      <a:pt x="73205" y="18231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23C41D0-BF90-4756-B081-B627AFD6E839}"/>
                  </a:ext>
                </a:extLst>
              </p:cNvPr>
              <p:cNvSpPr/>
              <p:nvPr/>
            </p:nvSpPr>
            <p:spPr>
              <a:xfrm>
                <a:off x="11007547" y="6237594"/>
                <a:ext cx="89602" cy="129994"/>
              </a:xfrm>
              <a:custGeom>
                <a:avLst/>
                <a:gdLst>
                  <a:gd name="connsiteX0" fmla="*/ 24952 w 89602"/>
                  <a:gd name="connsiteY0" fmla="*/ 9314 h 129994"/>
                  <a:gd name="connsiteX1" fmla="*/ 24952 w 89602"/>
                  <a:gd name="connsiteY1" fmla="*/ 39033 h 129994"/>
                  <a:gd name="connsiteX2" fmla="*/ 24952 w 89602"/>
                  <a:gd name="connsiteY2" fmla="*/ 59740 h 129994"/>
                  <a:gd name="connsiteX3" fmla="*/ 34092 w 89602"/>
                  <a:gd name="connsiteY3" fmla="*/ 59740 h 129994"/>
                  <a:gd name="connsiteX4" fmla="*/ 61318 w 89602"/>
                  <a:gd name="connsiteY4" fmla="*/ 34176 h 129994"/>
                  <a:gd name="connsiteX5" fmla="*/ 35753 w 89602"/>
                  <a:gd name="connsiteY5" fmla="*/ 9314 h 129994"/>
                  <a:gd name="connsiteX6" fmla="*/ 25464 w 89602"/>
                  <a:gd name="connsiteY6" fmla="*/ 9314 h 129994"/>
                  <a:gd name="connsiteX7" fmla="*/ 25464 w 89602"/>
                  <a:gd name="connsiteY7" fmla="*/ 129019 h 129994"/>
                  <a:gd name="connsiteX8" fmla="*/ 11723 w 89602"/>
                  <a:gd name="connsiteY8" fmla="*/ 129019 h 129994"/>
                  <a:gd name="connsiteX9" fmla="*/ -1570 w 89602"/>
                  <a:gd name="connsiteY9" fmla="*/ 129019 h 129994"/>
                  <a:gd name="connsiteX10" fmla="*/ -1059 w 89602"/>
                  <a:gd name="connsiteY10" fmla="*/ 62296 h 129994"/>
                  <a:gd name="connsiteX11" fmla="*/ -1570 w 89602"/>
                  <a:gd name="connsiteY11" fmla="*/ -975 h 129994"/>
                  <a:gd name="connsiteX12" fmla="*/ 18242 w 89602"/>
                  <a:gd name="connsiteY12" fmla="*/ -592 h 129994"/>
                  <a:gd name="connsiteX13" fmla="*/ 46171 w 89602"/>
                  <a:gd name="connsiteY13" fmla="*/ -975 h 129994"/>
                  <a:gd name="connsiteX14" fmla="*/ 88033 w 89602"/>
                  <a:gd name="connsiteY14" fmla="*/ 33984 h 129994"/>
                  <a:gd name="connsiteX15" fmla="*/ 55183 w 89602"/>
                  <a:gd name="connsiteY15" fmla="*/ 68624 h 129994"/>
                  <a:gd name="connsiteX16" fmla="*/ 30065 w 89602"/>
                  <a:gd name="connsiteY16" fmla="*/ 70029 h 129994"/>
                  <a:gd name="connsiteX17" fmla="*/ 24952 w 89602"/>
                  <a:gd name="connsiteY17" fmla="*/ 70029 h 129994"/>
                  <a:gd name="connsiteX18" fmla="*/ 25464 w 89602"/>
                  <a:gd name="connsiteY1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602" h="129994">
                    <a:moveTo>
                      <a:pt x="24952" y="9314"/>
                    </a:moveTo>
                    <a:cubicBezTo>
                      <a:pt x="24952" y="17431"/>
                      <a:pt x="24952" y="39033"/>
                      <a:pt x="24952" y="39033"/>
                    </a:cubicBezTo>
                    <a:lnTo>
                      <a:pt x="24952" y="59740"/>
                    </a:lnTo>
                    <a:lnTo>
                      <a:pt x="34092" y="59740"/>
                    </a:lnTo>
                    <a:cubicBezTo>
                      <a:pt x="47449" y="59740"/>
                      <a:pt x="61318" y="53988"/>
                      <a:pt x="61318" y="34176"/>
                    </a:cubicBezTo>
                    <a:cubicBezTo>
                      <a:pt x="61318" y="16856"/>
                      <a:pt x="52690" y="9314"/>
                      <a:pt x="35753" y="9314"/>
                    </a:cubicBezTo>
                    <a:lnTo>
                      <a:pt x="25464" y="9314"/>
                    </a:lnTo>
                    <a:moveTo>
                      <a:pt x="25464" y="129019"/>
                    </a:moveTo>
                    <a:cubicBezTo>
                      <a:pt x="21118" y="129019"/>
                      <a:pt x="16388" y="129019"/>
                      <a:pt x="11723" y="129019"/>
                    </a:cubicBezTo>
                    <a:cubicBezTo>
                      <a:pt x="7058" y="129019"/>
                      <a:pt x="2456" y="129019"/>
                      <a:pt x="-1570" y="129019"/>
                    </a:cubicBezTo>
                    <a:cubicBezTo>
                      <a:pt x="-1570" y="118921"/>
                      <a:pt x="-1059" y="81597"/>
                      <a:pt x="-1059" y="62296"/>
                    </a:cubicBezTo>
                    <a:cubicBezTo>
                      <a:pt x="-1059" y="35774"/>
                      <a:pt x="-1570" y="3499"/>
                      <a:pt x="-1570" y="-975"/>
                    </a:cubicBezTo>
                    <a:cubicBezTo>
                      <a:pt x="4821" y="-975"/>
                      <a:pt x="10317" y="-592"/>
                      <a:pt x="18242" y="-592"/>
                    </a:cubicBezTo>
                    <a:cubicBezTo>
                      <a:pt x="29426" y="-592"/>
                      <a:pt x="35179" y="-975"/>
                      <a:pt x="46171" y="-975"/>
                    </a:cubicBezTo>
                    <a:cubicBezTo>
                      <a:pt x="67453" y="-975"/>
                      <a:pt x="88033" y="11807"/>
                      <a:pt x="88033" y="33984"/>
                    </a:cubicBezTo>
                    <a:cubicBezTo>
                      <a:pt x="88033" y="53796"/>
                      <a:pt x="71096" y="65173"/>
                      <a:pt x="55183" y="68624"/>
                    </a:cubicBezTo>
                    <a:cubicBezTo>
                      <a:pt x="46874" y="69793"/>
                      <a:pt x="38438" y="70260"/>
                      <a:pt x="30065" y="70029"/>
                    </a:cubicBezTo>
                    <a:lnTo>
                      <a:pt x="24952" y="70029"/>
                    </a:lnTo>
                    <a:cubicBezTo>
                      <a:pt x="24952" y="102305"/>
                      <a:pt x="24952" y="114383"/>
                      <a:pt x="25464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389F48B3-28CA-4400-97C2-7EC07E34E022}"/>
                  </a:ext>
                </a:extLst>
              </p:cNvPr>
              <p:cNvSpPr/>
              <p:nvPr/>
            </p:nvSpPr>
            <p:spPr>
              <a:xfrm>
                <a:off x="11117217" y="6237594"/>
                <a:ext cx="27034" cy="129994"/>
              </a:xfrm>
              <a:custGeom>
                <a:avLst/>
                <a:gdLst>
                  <a:gd name="connsiteX0" fmla="*/ 25465 w 27034"/>
                  <a:gd name="connsiteY0" fmla="*/ 129019 h 129994"/>
                  <a:gd name="connsiteX1" fmla="*/ 11979 w 27034"/>
                  <a:gd name="connsiteY1" fmla="*/ 129019 h 129994"/>
                  <a:gd name="connsiteX2" fmla="*/ -1570 w 27034"/>
                  <a:gd name="connsiteY2" fmla="*/ 129019 h 129994"/>
                  <a:gd name="connsiteX3" fmla="*/ -1058 w 27034"/>
                  <a:gd name="connsiteY3" fmla="*/ 62488 h 129994"/>
                  <a:gd name="connsiteX4" fmla="*/ -1570 w 27034"/>
                  <a:gd name="connsiteY4" fmla="*/ -975 h 129994"/>
                  <a:gd name="connsiteX5" fmla="*/ 11979 w 27034"/>
                  <a:gd name="connsiteY5" fmla="*/ -975 h 129994"/>
                  <a:gd name="connsiteX6" fmla="*/ 25465 w 27034"/>
                  <a:gd name="connsiteY6" fmla="*/ -975 h 129994"/>
                  <a:gd name="connsiteX7" fmla="*/ 24889 w 27034"/>
                  <a:gd name="connsiteY7" fmla="*/ 62488 h 129994"/>
                  <a:gd name="connsiteX8" fmla="*/ 25465 w 27034"/>
                  <a:gd name="connsiteY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34" h="129994">
                    <a:moveTo>
                      <a:pt x="25465" y="129019"/>
                    </a:moveTo>
                    <a:cubicBezTo>
                      <a:pt x="21182" y="129019"/>
                      <a:pt x="16581" y="129019"/>
                      <a:pt x="11979" y="129019"/>
                    </a:cubicBezTo>
                    <a:cubicBezTo>
                      <a:pt x="7378" y="129019"/>
                      <a:pt x="2712" y="129019"/>
                      <a:pt x="-1570" y="129019"/>
                    </a:cubicBezTo>
                    <a:cubicBezTo>
                      <a:pt x="-1570" y="104989"/>
                      <a:pt x="-1058" y="79233"/>
                      <a:pt x="-1058" y="62488"/>
                    </a:cubicBezTo>
                    <a:cubicBezTo>
                      <a:pt x="-1058" y="45744"/>
                      <a:pt x="-1570" y="8740"/>
                      <a:pt x="-1570" y="-975"/>
                    </a:cubicBezTo>
                    <a:cubicBezTo>
                      <a:pt x="2648" y="-975"/>
                      <a:pt x="7314" y="-975"/>
                      <a:pt x="11979" y="-975"/>
                    </a:cubicBezTo>
                    <a:cubicBezTo>
                      <a:pt x="16645" y="-975"/>
                      <a:pt x="21310" y="-975"/>
                      <a:pt x="25465" y="-975"/>
                    </a:cubicBezTo>
                    <a:cubicBezTo>
                      <a:pt x="25465" y="9314"/>
                      <a:pt x="24889" y="45169"/>
                      <a:pt x="24889" y="62488"/>
                    </a:cubicBezTo>
                    <a:cubicBezTo>
                      <a:pt x="24889" y="79808"/>
                      <a:pt x="25273" y="105180"/>
                      <a:pt x="2546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CE54994E-D617-489A-9DAC-D3CF9CD61BD7}"/>
                  </a:ext>
                </a:extLst>
              </p:cNvPr>
              <p:cNvSpPr/>
              <p:nvPr/>
            </p:nvSpPr>
            <p:spPr>
              <a:xfrm>
                <a:off x="11178124" y="6237594"/>
                <a:ext cx="118554" cy="131591"/>
              </a:xfrm>
              <a:custGeom>
                <a:avLst/>
                <a:gdLst>
                  <a:gd name="connsiteX0" fmla="*/ 116664 w 118554"/>
                  <a:gd name="connsiteY0" fmla="*/ 130617 h 131591"/>
                  <a:gd name="connsiteX1" fmla="*/ 105800 w 118554"/>
                  <a:gd name="connsiteY1" fmla="*/ 130617 h 131591"/>
                  <a:gd name="connsiteX2" fmla="*/ 96149 w 118554"/>
                  <a:gd name="connsiteY2" fmla="*/ 130617 h 131591"/>
                  <a:gd name="connsiteX3" fmla="*/ 45468 w 118554"/>
                  <a:gd name="connsiteY3" fmla="*/ 70924 h 131591"/>
                  <a:gd name="connsiteX4" fmla="*/ 10509 w 118554"/>
                  <a:gd name="connsiteY4" fmla="*/ 31811 h 131591"/>
                  <a:gd name="connsiteX5" fmla="*/ 10509 w 118554"/>
                  <a:gd name="connsiteY5" fmla="*/ 64086 h 131591"/>
                  <a:gd name="connsiteX6" fmla="*/ 11212 w 118554"/>
                  <a:gd name="connsiteY6" fmla="*/ 129019 h 131591"/>
                  <a:gd name="connsiteX7" fmla="*/ 4821 w 118554"/>
                  <a:gd name="connsiteY7" fmla="*/ 129019 h 131591"/>
                  <a:gd name="connsiteX8" fmla="*/ -1570 w 118554"/>
                  <a:gd name="connsiteY8" fmla="*/ 129019 h 131591"/>
                  <a:gd name="connsiteX9" fmla="*/ -1570 w 118554"/>
                  <a:gd name="connsiteY9" fmla="*/ 64278 h 131591"/>
                  <a:gd name="connsiteX10" fmla="*/ -1570 w 118554"/>
                  <a:gd name="connsiteY10" fmla="*/ -975 h 131591"/>
                  <a:gd name="connsiteX11" fmla="*/ 9231 w 118554"/>
                  <a:gd name="connsiteY11" fmla="*/ -975 h 131591"/>
                  <a:gd name="connsiteX12" fmla="*/ 19009 w 118554"/>
                  <a:gd name="connsiteY12" fmla="*/ -975 h 131591"/>
                  <a:gd name="connsiteX13" fmla="*/ 66048 w 118554"/>
                  <a:gd name="connsiteY13" fmla="*/ 55266 h 131591"/>
                  <a:gd name="connsiteX14" fmla="*/ 104394 w 118554"/>
                  <a:gd name="connsiteY14" fmla="*/ 98726 h 131591"/>
                  <a:gd name="connsiteX15" fmla="*/ 104394 w 118554"/>
                  <a:gd name="connsiteY15" fmla="*/ 64278 h 131591"/>
                  <a:gd name="connsiteX16" fmla="*/ 103818 w 118554"/>
                  <a:gd name="connsiteY16" fmla="*/ -975 h 131591"/>
                  <a:gd name="connsiteX17" fmla="*/ 110209 w 118554"/>
                  <a:gd name="connsiteY17" fmla="*/ -975 h 131591"/>
                  <a:gd name="connsiteX18" fmla="*/ 116984 w 118554"/>
                  <a:gd name="connsiteY18" fmla="*/ -975 h 131591"/>
                  <a:gd name="connsiteX19" fmla="*/ 116984 w 118554"/>
                  <a:gd name="connsiteY19" fmla="*/ 64086 h 131591"/>
                  <a:gd name="connsiteX20" fmla="*/ 116984 w 118554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554" h="131591">
                    <a:moveTo>
                      <a:pt x="116664" y="130617"/>
                    </a:moveTo>
                    <a:cubicBezTo>
                      <a:pt x="112510" y="130617"/>
                      <a:pt x="109059" y="130617"/>
                      <a:pt x="105800" y="130617"/>
                    </a:cubicBezTo>
                    <a:cubicBezTo>
                      <a:pt x="102540" y="130617"/>
                      <a:pt x="99409" y="130617"/>
                      <a:pt x="96149" y="130617"/>
                    </a:cubicBezTo>
                    <a:cubicBezTo>
                      <a:pt x="84773" y="118730"/>
                      <a:pt x="70585" y="100707"/>
                      <a:pt x="45468" y="70924"/>
                    </a:cubicBezTo>
                    <a:cubicBezTo>
                      <a:pt x="26295" y="48748"/>
                      <a:pt x="18626" y="40119"/>
                      <a:pt x="10509" y="31811"/>
                    </a:cubicBezTo>
                    <a:cubicBezTo>
                      <a:pt x="10509" y="35454"/>
                      <a:pt x="10509" y="57375"/>
                      <a:pt x="10509" y="64086"/>
                    </a:cubicBezTo>
                    <a:cubicBezTo>
                      <a:pt x="10509" y="78338"/>
                      <a:pt x="10893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31" y="-975"/>
                    </a:lnTo>
                    <a:lnTo>
                      <a:pt x="19009" y="-975"/>
                    </a:lnTo>
                    <a:cubicBezTo>
                      <a:pt x="32495" y="15450"/>
                      <a:pt x="38182" y="22480"/>
                      <a:pt x="66048" y="55266"/>
                    </a:cubicBezTo>
                    <a:cubicBezTo>
                      <a:pt x="86243" y="78849"/>
                      <a:pt x="93785" y="87733"/>
                      <a:pt x="104394" y="98726"/>
                    </a:cubicBezTo>
                    <a:cubicBezTo>
                      <a:pt x="104394" y="93868"/>
                      <a:pt x="104394" y="71691"/>
                      <a:pt x="104394" y="64278"/>
                    </a:cubicBezTo>
                    <a:cubicBezTo>
                      <a:pt x="104394" y="49834"/>
                      <a:pt x="104394" y="12382"/>
                      <a:pt x="103818" y="-975"/>
                    </a:cubicBezTo>
                    <a:lnTo>
                      <a:pt x="110209" y="-975"/>
                    </a:lnTo>
                    <a:lnTo>
                      <a:pt x="116984" y="-975"/>
                    </a:lnTo>
                    <a:cubicBezTo>
                      <a:pt x="116984" y="14491"/>
                      <a:pt x="116984" y="48620"/>
                      <a:pt x="116984" y="64086"/>
                    </a:cubicBezTo>
                    <a:cubicBezTo>
                      <a:pt x="116984" y="79552"/>
                      <a:pt x="116984" y="114575"/>
                      <a:pt x="116984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D0BA2405-7988-419F-9B78-FA01C3C8FF7D}"/>
                  </a:ext>
                </a:extLst>
              </p:cNvPr>
              <p:cNvSpPr/>
              <p:nvPr/>
            </p:nvSpPr>
            <p:spPr>
              <a:xfrm>
                <a:off x="11320516" y="6235004"/>
                <a:ext cx="129610" cy="135843"/>
              </a:xfrm>
              <a:custGeom>
                <a:avLst/>
                <a:gdLst>
                  <a:gd name="connsiteX0" fmla="*/ 70585 w 129610"/>
                  <a:gd name="connsiteY0" fmla="*/ 134804 h 135843"/>
                  <a:gd name="connsiteX1" fmla="*/ -1570 w 129610"/>
                  <a:gd name="connsiteY1" fmla="*/ 66867 h 135843"/>
                  <a:gd name="connsiteX2" fmla="*/ 70904 w 129610"/>
                  <a:gd name="connsiteY2" fmla="*/ -942 h 135843"/>
                  <a:gd name="connsiteX3" fmla="*/ 124845 w 129610"/>
                  <a:gd name="connsiteY3" fmla="*/ 18742 h 135843"/>
                  <a:gd name="connsiteX4" fmla="*/ 118837 w 129610"/>
                  <a:gd name="connsiteY4" fmla="*/ 26476 h 135843"/>
                  <a:gd name="connsiteX5" fmla="*/ 79724 w 129610"/>
                  <a:gd name="connsiteY5" fmla="*/ 11329 h 135843"/>
                  <a:gd name="connsiteX6" fmla="*/ 27637 w 129610"/>
                  <a:gd name="connsiteY6" fmla="*/ 65289 h 135843"/>
                  <a:gd name="connsiteX7" fmla="*/ 27637 w 129610"/>
                  <a:gd name="connsiteY7" fmla="*/ 66356 h 135843"/>
                  <a:gd name="connsiteX8" fmla="*/ 79213 w 129610"/>
                  <a:gd name="connsiteY8" fmla="*/ 123875 h 135843"/>
                  <a:gd name="connsiteX9" fmla="*/ 101582 w 129610"/>
                  <a:gd name="connsiteY9" fmla="*/ 121766 h 135843"/>
                  <a:gd name="connsiteX10" fmla="*/ 101198 w 129610"/>
                  <a:gd name="connsiteY10" fmla="*/ 80800 h 135843"/>
                  <a:gd name="connsiteX11" fmla="*/ 73269 w 129610"/>
                  <a:gd name="connsiteY11" fmla="*/ 80800 h 135843"/>
                  <a:gd name="connsiteX12" fmla="*/ 73269 w 129610"/>
                  <a:gd name="connsiteY12" fmla="*/ 70191 h 135843"/>
                  <a:gd name="connsiteX13" fmla="*/ 101198 w 129610"/>
                  <a:gd name="connsiteY13" fmla="*/ 70191 h 135843"/>
                  <a:gd name="connsiteX14" fmla="*/ 124205 w 129610"/>
                  <a:gd name="connsiteY14" fmla="*/ 70191 h 135843"/>
                  <a:gd name="connsiteX15" fmla="*/ 128041 w 129610"/>
                  <a:gd name="connsiteY15" fmla="*/ 70191 h 135843"/>
                  <a:gd name="connsiteX16" fmla="*/ 128041 w 129610"/>
                  <a:gd name="connsiteY16" fmla="*/ 97544 h 135843"/>
                  <a:gd name="connsiteX17" fmla="*/ 128041 w 129610"/>
                  <a:gd name="connsiteY17" fmla="*/ 124770 h 135843"/>
                  <a:gd name="connsiteX18" fmla="*/ 70521 w 129610"/>
                  <a:gd name="connsiteY18" fmla="*/ 134868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610" h="135843">
                    <a:moveTo>
                      <a:pt x="70585" y="134804"/>
                    </a:moveTo>
                    <a:cubicBezTo>
                      <a:pt x="26934" y="134804"/>
                      <a:pt x="-1570" y="108153"/>
                      <a:pt x="-1570" y="66867"/>
                    </a:cubicBezTo>
                    <a:cubicBezTo>
                      <a:pt x="-1570" y="25581"/>
                      <a:pt x="31599" y="-942"/>
                      <a:pt x="70904" y="-942"/>
                    </a:cubicBezTo>
                    <a:cubicBezTo>
                      <a:pt x="90716" y="-1523"/>
                      <a:pt x="110017" y="5520"/>
                      <a:pt x="124845" y="18742"/>
                    </a:cubicBezTo>
                    <a:lnTo>
                      <a:pt x="118837" y="26476"/>
                    </a:lnTo>
                    <a:cubicBezTo>
                      <a:pt x="107909" y="17068"/>
                      <a:pt x="94104" y="11719"/>
                      <a:pt x="79724" y="11329"/>
                    </a:cubicBezTo>
                    <a:cubicBezTo>
                      <a:pt x="50453" y="11840"/>
                      <a:pt x="27126" y="35998"/>
                      <a:pt x="27637" y="65289"/>
                    </a:cubicBezTo>
                    <a:cubicBezTo>
                      <a:pt x="27637" y="65646"/>
                      <a:pt x="27637" y="65998"/>
                      <a:pt x="27637" y="66356"/>
                    </a:cubicBezTo>
                    <a:cubicBezTo>
                      <a:pt x="27637" y="99142"/>
                      <a:pt x="49814" y="123875"/>
                      <a:pt x="79213" y="123875"/>
                    </a:cubicBezTo>
                    <a:cubicBezTo>
                      <a:pt x="86690" y="123811"/>
                      <a:pt x="94232" y="123108"/>
                      <a:pt x="101582" y="121766"/>
                    </a:cubicBezTo>
                    <a:cubicBezTo>
                      <a:pt x="101582" y="112563"/>
                      <a:pt x="101198" y="86935"/>
                      <a:pt x="101198" y="80800"/>
                    </a:cubicBezTo>
                    <a:cubicBezTo>
                      <a:pt x="88927" y="80800"/>
                      <a:pt x="73269" y="80800"/>
                      <a:pt x="73269" y="80800"/>
                    </a:cubicBezTo>
                    <a:lnTo>
                      <a:pt x="73269" y="70191"/>
                    </a:lnTo>
                    <a:cubicBezTo>
                      <a:pt x="81578" y="70191"/>
                      <a:pt x="87138" y="70191"/>
                      <a:pt x="101198" y="70191"/>
                    </a:cubicBezTo>
                    <a:cubicBezTo>
                      <a:pt x="116344" y="70191"/>
                      <a:pt x="119604" y="70191"/>
                      <a:pt x="124205" y="70191"/>
                    </a:cubicBezTo>
                    <a:lnTo>
                      <a:pt x="128041" y="70191"/>
                    </a:lnTo>
                    <a:cubicBezTo>
                      <a:pt x="128041" y="78435"/>
                      <a:pt x="128041" y="83676"/>
                      <a:pt x="128041" y="97544"/>
                    </a:cubicBezTo>
                    <a:cubicBezTo>
                      <a:pt x="128041" y="107834"/>
                      <a:pt x="128041" y="112371"/>
                      <a:pt x="128041" y="124770"/>
                    </a:cubicBezTo>
                    <a:cubicBezTo>
                      <a:pt x="109570" y="131289"/>
                      <a:pt x="90141" y="134676"/>
                      <a:pt x="70521" y="1348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B7B6EF10-816C-41AA-9CCB-2554B9B2EDB0}"/>
                  </a:ext>
                </a:extLst>
              </p:cNvPr>
              <p:cNvSpPr/>
              <p:nvPr/>
            </p:nvSpPr>
            <p:spPr>
              <a:xfrm>
                <a:off x="11470898" y="6235229"/>
                <a:ext cx="88899" cy="134718"/>
              </a:xfrm>
              <a:custGeom>
                <a:avLst/>
                <a:gdLst>
                  <a:gd name="connsiteX0" fmla="*/ 33772 w 88899"/>
                  <a:gd name="connsiteY0" fmla="*/ 133684 h 134718"/>
                  <a:gd name="connsiteX1" fmla="*/ -1570 w 88899"/>
                  <a:gd name="connsiteY1" fmla="*/ 124481 h 134718"/>
                  <a:gd name="connsiteX2" fmla="*/ -1570 w 88899"/>
                  <a:gd name="connsiteY2" fmla="*/ 113169 h 134718"/>
                  <a:gd name="connsiteX3" fmla="*/ 31407 w 88899"/>
                  <a:gd name="connsiteY3" fmla="*/ 121989 h 134718"/>
                  <a:gd name="connsiteX4" fmla="*/ 61318 w 88899"/>
                  <a:gd name="connsiteY4" fmla="*/ 98726 h 134718"/>
                  <a:gd name="connsiteX5" fmla="*/ 25656 w 88899"/>
                  <a:gd name="connsiteY5" fmla="*/ 70093 h 134718"/>
                  <a:gd name="connsiteX6" fmla="*/ 1498 w 88899"/>
                  <a:gd name="connsiteY6" fmla="*/ 36540 h 134718"/>
                  <a:gd name="connsiteX7" fmla="*/ 47641 w 88899"/>
                  <a:gd name="connsiteY7" fmla="*/ -975 h 134718"/>
                  <a:gd name="connsiteX8" fmla="*/ 81322 w 88899"/>
                  <a:gd name="connsiteY8" fmla="*/ 7845 h 134718"/>
                  <a:gd name="connsiteX9" fmla="*/ 79532 w 88899"/>
                  <a:gd name="connsiteY9" fmla="*/ 17048 h 134718"/>
                  <a:gd name="connsiteX10" fmla="*/ 51411 w 88899"/>
                  <a:gd name="connsiteY10" fmla="*/ 11296 h 134718"/>
                  <a:gd name="connsiteX11" fmla="*/ 27445 w 88899"/>
                  <a:gd name="connsiteY11" fmla="*/ 31492 h 134718"/>
                  <a:gd name="connsiteX12" fmla="*/ 68156 w 88899"/>
                  <a:gd name="connsiteY12" fmla="*/ 62871 h 134718"/>
                  <a:gd name="connsiteX13" fmla="*/ 87329 w 88899"/>
                  <a:gd name="connsiteY13" fmla="*/ 93165 h 134718"/>
                  <a:gd name="connsiteX14" fmla="*/ 68604 w 88899"/>
                  <a:gd name="connsiteY14" fmla="*/ 125568 h 134718"/>
                  <a:gd name="connsiteX15" fmla="*/ 33453 w 88899"/>
                  <a:gd name="connsiteY15" fmla="*/ 133684 h 13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899" h="134718">
                    <a:moveTo>
                      <a:pt x="33772" y="133684"/>
                    </a:moveTo>
                    <a:cubicBezTo>
                      <a:pt x="21438" y="133301"/>
                      <a:pt x="9358" y="130169"/>
                      <a:pt x="-1570" y="124481"/>
                    </a:cubicBezTo>
                    <a:lnTo>
                      <a:pt x="-1570" y="113169"/>
                    </a:lnTo>
                    <a:cubicBezTo>
                      <a:pt x="8400" y="119113"/>
                      <a:pt x="19776" y="122181"/>
                      <a:pt x="31407" y="121989"/>
                    </a:cubicBezTo>
                    <a:cubicBezTo>
                      <a:pt x="47258" y="121989"/>
                      <a:pt x="61318" y="112786"/>
                      <a:pt x="61318" y="98726"/>
                    </a:cubicBezTo>
                    <a:cubicBezTo>
                      <a:pt x="61318" y="84665"/>
                      <a:pt x="49622" y="83195"/>
                      <a:pt x="25656" y="70093"/>
                    </a:cubicBezTo>
                    <a:cubicBezTo>
                      <a:pt x="11915" y="62680"/>
                      <a:pt x="1498" y="53668"/>
                      <a:pt x="1498" y="36540"/>
                    </a:cubicBezTo>
                    <a:cubicBezTo>
                      <a:pt x="1498" y="16728"/>
                      <a:pt x="19712" y="-975"/>
                      <a:pt x="47641" y="-975"/>
                    </a:cubicBezTo>
                    <a:cubicBezTo>
                      <a:pt x="59400" y="-771"/>
                      <a:pt x="70968" y="2252"/>
                      <a:pt x="81322" y="7845"/>
                    </a:cubicBezTo>
                    <a:lnTo>
                      <a:pt x="79532" y="17048"/>
                    </a:lnTo>
                    <a:cubicBezTo>
                      <a:pt x="70648" y="13303"/>
                      <a:pt x="61062" y="11353"/>
                      <a:pt x="51411" y="11296"/>
                    </a:cubicBezTo>
                    <a:cubicBezTo>
                      <a:pt x="37926" y="11296"/>
                      <a:pt x="27445" y="19221"/>
                      <a:pt x="27445" y="31492"/>
                    </a:cubicBezTo>
                    <a:cubicBezTo>
                      <a:pt x="27445" y="46830"/>
                      <a:pt x="45468" y="49131"/>
                      <a:pt x="68156" y="62871"/>
                    </a:cubicBezTo>
                    <a:cubicBezTo>
                      <a:pt x="79596" y="68694"/>
                      <a:pt x="86946" y="80319"/>
                      <a:pt x="87329" y="93165"/>
                    </a:cubicBezTo>
                    <a:cubicBezTo>
                      <a:pt x="87393" y="106561"/>
                      <a:pt x="80235" y="118921"/>
                      <a:pt x="68604" y="125568"/>
                    </a:cubicBezTo>
                    <a:cubicBezTo>
                      <a:pt x="57802" y="131384"/>
                      <a:pt x="45660" y="134196"/>
                      <a:pt x="33453" y="133684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BD709BE6-5372-43A6-B7E6-61121CE2E825}"/>
                  </a:ext>
                </a:extLst>
              </p:cNvPr>
              <p:cNvSpPr/>
              <p:nvPr/>
            </p:nvSpPr>
            <p:spPr>
              <a:xfrm>
                <a:off x="10351250" y="6442491"/>
                <a:ext cx="115997" cy="131400"/>
              </a:xfrm>
              <a:custGeom>
                <a:avLst/>
                <a:gdLst>
                  <a:gd name="connsiteX0" fmla="*/ 114428 w 115997"/>
                  <a:gd name="connsiteY0" fmla="*/ 130425 h 131400"/>
                  <a:gd name="connsiteX1" fmla="*/ 97619 w 115997"/>
                  <a:gd name="connsiteY1" fmla="*/ 130425 h 131400"/>
                  <a:gd name="connsiteX2" fmla="*/ 79341 w 115997"/>
                  <a:gd name="connsiteY2" fmla="*/ 130425 h 131400"/>
                  <a:gd name="connsiteX3" fmla="*/ 53329 w 115997"/>
                  <a:gd name="connsiteY3" fmla="*/ 99173 h 131400"/>
                  <a:gd name="connsiteX4" fmla="*/ 32047 w 115997"/>
                  <a:gd name="connsiteY4" fmla="*/ 74631 h 131400"/>
                  <a:gd name="connsiteX5" fmla="*/ 25145 w 115997"/>
                  <a:gd name="connsiteY5" fmla="*/ 81022 h 131400"/>
                  <a:gd name="connsiteX6" fmla="*/ 25720 w 115997"/>
                  <a:gd name="connsiteY6" fmla="*/ 130105 h 131400"/>
                  <a:gd name="connsiteX7" fmla="*/ 12235 w 115997"/>
                  <a:gd name="connsiteY7" fmla="*/ 130105 h 131400"/>
                  <a:gd name="connsiteX8" fmla="*/ -1570 w 115997"/>
                  <a:gd name="connsiteY8" fmla="*/ 130105 h 131400"/>
                  <a:gd name="connsiteX9" fmla="*/ -995 w 115997"/>
                  <a:gd name="connsiteY9" fmla="*/ 62999 h 131400"/>
                  <a:gd name="connsiteX10" fmla="*/ -1570 w 115997"/>
                  <a:gd name="connsiteY10" fmla="*/ -911 h 131400"/>
                  <a:gd name="connsiteX11" fmla="*/ 11851 w 115997"/>
                  <a:gd name="connsiteY11" fmla="*/ -911 h 131400"/>
                  <a:gd name="connsiteX12" fmla="*/ 25720 w 115997"/>
                  <a:gd name="connsiteY12" fmla="*/ -911 h 131400"/>
                  <a:gd name="connsiteX13" fmla="*/ 25145 w 115997"/>
                  <a:gd name="connsiteY13" fmla="*/ 62999 h 131400"/>
                  <a:gd name="connsiteX14" fmla="*/ 55310 w 115997"/>
                  <a:gd name="connsiteY14" fmla="*/ 33728 h 131400"/>
                  <a:gd name="connsiteX15" fmla="*/ 89310 w 115997"/>
                  <a:gd name="connsiteY15" fmla="*/ -975 h 131400"/>
                  <a:gd name="connsiteX16" fmla="*/ 98834 w 115997"/>
                  <a:gd name="connsiteY16" fmla="*/ -975 h 131400"/>
                  <a:gd name="connsiteX17" fmla="*/ 108228 w 115997"/>
                  <a:gd name="connsiteY17" fmla="*/ -975 h 131400"/>
                  <a:gd name="connsiteX18" fmla="*/ 49494 w 115997"/>
                  <a:gd name="connsiteY18" fmla="*/ 57056 h 131400"/>
                  <a:gd name="connsiteX19" fmla="*/ 73333 w 115997"/>
                  <a:gd name="connsiteY19" fmla="*/ 84090 h 131400"/>
                  <a:gd name="connsiteX20" fmla="*/ 114428 w 115997"/>
                  <a:gd name="connsiteY20" fmla="*/ 130105 h 13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97" h="131400">
                    <a:moveTo>
                      <a:pt x="114428" y="130425"/>
                    </a:moveTo>
                    <a:cubicBezTo>
                      <a:pt x="109890" y="130425"/>
                      <a:pt x="103882" y="130425"/>
                      <a:pt x="97619" y="130425"/>
                    </a:cubicBezTo>
                    <a:cubicBezTo>
                      <a:pt x="91356" y="130425"/>
                      <a:pt x="84837" y="130425"/>
                      <a:pt x="79341" y="130425"/>
                    </a:cubicBezTo>
                    <a:cubicBezTo>
                      <a:pt x="70265" y="119496"/>
                      <a:pt x="64577" y="112274"/>
                      <a:pt x="53329" y="99173"/>
                    </a:cubicBezTo>
                    <a:cubicBezTo>
                      <a:pt x="43679" y="87861"/>
                      <a:pt x="32047" y="74631"/>
                      <a:pt x="32047" y="74631"/>
                    </a:cubicBezTo>
                    <a:lnTo>
                      <a:pt x="25145" y="81022"/>
                    </a:lnTo>
                    <a:cubicBezTo>
                      <a:pt x="25145" y="104285"/>
                      <a:pt x="25145" y="115406"/>
                      <a:pt x="25720" y="130105"/>
                    </a:cubicBezTo>
                    <a:cubicBezTo>
                      <a:pt x="21310" y="130105"/>
                      <a:pt x="16772" y="130105"/>
                      <a:pt x="12235" y="130105"/>
                    </a:cubicBezTo>
                    <a:cubicBezTo>
                      <a:pt x="7697" y="130105"/>
                      <a:pt x="2968" y="130105"/>
                      <a:pt x="-1570" y="130105"/>
                    </a:cubicBezTo>
                    <a:cubicBezTo>
                      <a:pt x="-1570" y="108121"/>
                      <a:pt x="-995" y="79936"/>
                      <a:pt x="-995" y="62999"/>
                    </a:cubicBezTo>
                    <a:cubicBezTo>
                      <a:pt x="-995" y="46063"/>
                      <a:pt x="-1570" y="10465"/>
                      <a:pt x="-1570" y="-911"/>
                    </a:cubicBezTo>
                    <a:cubicBezTo>
                      <a:pt x="2712" y="-911"/>
                      <a:pt x="7250" y="-911"/>
                      <a:pt x="11851" y="-911"/>
                    </a:cubicBezTo>
                    <a:cubicBezTo>
                      <a:pt x="16453" y="-911"/>
                      <a:pt x="21182" y="-911"/>
                      <a:pt x="25720" y="-911"/>
                    </a:cubicBezTo>
                    <a:cubicBezTo>
                      <a:pt x="25720" y="12894"/>
                      <a:pt x="25145" y="41845"/>
                      <a:pt x="25145" y="62999"/>
                    </a:cubicBezTo>
                    <a:cubicBezTo>
                      <a:pt x="37927" y="51048"/>
                      <a:pt x="45532" y="43379"/>
                      <a:pt x="55310" y="33728"/>
                    </a:cubicBezTo>
                    <a:cubicBezTo>
                      <a:pt x="61701" y="27337"/>
                      <a:pt x="80875" y="7781"/>
                      <a:pt x="89310" y="-975"/>
                    </a:cubicBezTo>
                    <a:cubicBezTo>
                      <a:pt x="92890" y="-975"/>
                      <a:pt x="95702" y="-975"/>
                      <a:pt x="98834" y="-975"/>
                    </a:cubicBezTo>
                    <a:cubicBezTo>
                      <a:pt x="101965" y="-975"/>
                      <a:pt x="104777" y="-975"/>
                      <a:pt x="108228" y="-975"/>
                    </a:cubicBezTo>
                    <a:cubicBezTo>
                      <a:pt x="87841" y="18518"/>
                      <a:pt x="68987" y="37371"/>
                      <a:pt x="49494" y="57056"/>
                    </a:cubicBezTo>
                    <a:lnTo>
                      <a:pt x="73333" y="84090"/>
                    </a:lnTo>
                    <a:cubicBezTo>
                      <a:pt x="86115" y="98853"/>
                      <a:pt x="97875" y="111955"/>
                      <a:pt x="114428" y="13010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F7907C0C-33A8-48B1-9E7D-0BE5552AE4AF}"/>
                  </a:ext>
                </a:extLst>
              </p:cNvPr>
              <p:cNvSpPr/>
              <p:nvPr/>
            </p:nvSpPr>
            <p:spPr>
              <a:xfrm>
                <a:off x="10469293" y="6440445"/>
                <a:ext cx="150829" cy="136704"/>
              </a:xfrm>
              <a:custGeom>
                <a:avLst/>
                <a:gdLst>
                  <a:gd name="connsiteX0" fmla="*/ 73845 w 150829"/>
                  <a:gd name="connsiteY0" fmla="*/ 8867 h 136704"/>
                  <a:gd name="connsiteX1" fmla="*/ 28212 w 150829"/>
                  <a:gd name="connsiteY1" fmla="*/ 67601 h 136704"/>
                  <a:gd name="connsiteX2" fmla="*/ 73845 w 150829"/>
                  <a:gd name="connsiteY2" fmla="*/ 126079 h 136704"/>
                  <a:gd name="connsiteX3" fmla="*/ 119477 w 150829"/>
                  <a:gd name="connsiteY3" fmla="*/ 67601 h 136704"/>
                  <a:gd name="connsiteX4" fmla="*/ 73845 w 150829"/>
                  <a:gd name="connsiteY4" fmla="*/ 8867 h 136704"/>
                  <a:gd name="connsiteX5" fmla="*/ 73845 w 150829"/>
                  <a:gd name="connsiteY5" fmla="*/ 135730 h 136704"/>
                  <a:gd name="connsiteX6" fmla="*/ -1570 w 150829"/>
                  <a:gd name="connsiteY6" fmla="*/ 67601 h 136704"/>
                  <a:gd name="connsiteX7" fmla="*/ 73845 w 150829"/>
                  <a:gd name="connsiteY7" fmla="*/ -975 h 136704"/>
                  <a:gd name="connsiteX8" fmla="*/ 149259 w 150829"/>
                  <a:gd name="connsiteY8" fmla="*/ 67601 h 136704"/>
                  <a:gd name="connsiteX9" fmla="*/ 73845 w 150829"/>
                  <a:gd name="connsiteY9" fmla="*/ 135730 h 13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29" h="136704">
                    <a:moveTo>
                      <a:pt x="73845" y="8867"/>
                    </a:moveTo>
                    <a:cubicBezTo>
                      <a:pt x="52371" y="8867"/>
                      <a:pt x="28212" y="29958"/>
                      <a:pt x="28212" y="67601"/>
                    </a:cubicBezTo>
                    <a:cubicBezTo>
                      <a:pt x="28212" y="105245"/>
                      <a:pt x="52243" y="126079"/>
                      <a:pt x="73845" y="126079"/>
                    </a:cubicBezTo>
                    <a:cubicBezTo>
                      <a:pt x="95446" y="126079"/>
                      <a:pt x="119477" y="105756"/>
                      <a:pt x="119477" y="67601"/>
                    </a:cubicBezTo>
                    <a:cubicBezTo>
                      <a:pt x="119477" y="29446"/>
                      <a:pt x="95638" y="8867"/>
                      <a:pt x="73845" y="8867"/>
                    </a:cubicBezTo>
                    <a:moveTo>
                      <a:pt x="73845" y="135730"/>
                    </a:moveTo>
                    <a:cubicBezTo>
                      <a:pt x="29491" y="135730"/>
                      <a:pt x="-1570" y="106650"/>
                      <a:pt x="-1570" y="67601"/>
                    </a:cubicBezTo>
                    <a:cubicBezTo>
                      <a:pt x="-1570" y="28552"/>
                      <a:pt x="29491" y="-975"/>
                      <a:pt x="73845" y="-975"/>
                    </a:cubicBezTo>
                    <a:cubicBezTo>
                      <a:pt x="118199" y="-975"/>
                      <a:pt x="149259" y="28680"/>
                      <a:pt x="149259" y="67601"/>
                    </a:cubicBezTo>
                    <a:cubicBezTo>
                      <a:pt x="149259" y="106522"/>
                      <a:pt x="118390" y="135730"/>
                      <a:pt x="73845" y="13573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58D2D300-BAF2-4DA0-9BC0-3915AD639A4C}"/>
                  </a:ext>
                </a:extLst>
              </p:cNvPr>
              <p:cNvSpPr/>
              <p:nvPr/>
            </p:nvSpPr>
            <p:spPr>
              <a:xfrm>
                <a:off x="10637953" y="6441532"/>
                <a:ext cx="168659" cy="132422"/>
              </a:xfrm>
              <a:custGeom>
                <a:avLst/>
                <a:gdLst>
                  <a:gd name="connsiteX0" fmla="*/ 166962 w 168659"/>
                  <a:gd name="connsiteY0" fmla="*/ 131384 h 132422"/>
                  <a:gd name="connsiteX1" fmla="*/ 153285 w 168659"/>
                  <a:gd name="connsiteY1" fmla="*/ 131384 h 132422"/>
                  <a:gd name="connsiteX2" fmla="*/ 138969 w 168659"/>
                  <a:gd name="connsiteY2" fmla="*/ 131384 h 132422"/>
                  <a:gd name="connsiteX3" fmla="*/ 133345 w 168659"/>
                  <a:gd name="connsiteY3" fmla="*/ 78658 h 132422"/>
                  <a:gd name="connsiteX4" fmla="*/ 127658 w 168659"/>
                  <a:gd name="connsiteY4" fmla="*/ 36157 h 132422"/>
                  <a:gd name="connsiteX5" fmla="*/ 106247 w 168659"/>
                  <a:gd name="connsiteY5" fmla="*/ 78274 h 132422"/>
                  <a:gd name="connsiteX6" fmla="*/ 80044 w 168659"/>
                  <a:gd name="connsiteY6" fmla="*/ 131384 h 132422"/>
                  <a:gd name="connsiteX7" fmla="*/ 74676 w 168659"/>
                  <a:gd name="connsiteY7" fmla="*/ 131064 h 132422"/>
                  <a:gd name="connsiteX8" fmla="*/ 70074 w 168659"/>
                  <a:gd name="connsiteY8" fmla="*/ 131384 h 132422"/>
                  <a:gd name="connsiteX9" fmla="*/ 45341 w 168659"/>
                  <a:gd name="connsiteY9" fmla="*/ 82108 h 132422"/>
                  <a:gd name="connsiteX10" fmla="*/ 21310 w 168659"/>
                  <a:gd name="connsiteY10" fmla="*/ 36157 h 132422"/>
                  <a:gd name="connsiteX11" fmla="*/ 17348 w 168659"/>
                  <a:gd name="connsiteY11" fmla="*/ 79935 h 132422"/>
                  <a:gd name="connsiteX12" fmla="*/ 13705 w 168659"/>
                  <a:gd name="connsiteY12" fmla="*/ 131384 h 132422"/>
                  <a:gd name="connsiteX13" fmla="*/ 6100 w 168659"/>
                  <a:gd name="connsiteY13" fmla="*/ 131384 h 132422"/>
                  <a:gd name="connsiteX14" fmla="*/ -1570 w 168659"/>
                  <a:gd name="connsiteY14" fmla="*/ 131384 h 132422"/>
                  <a:gd name="connsiteX15" fmla="*/ 4821 w 168659"/>
                  <a:gd name="connsiteY15" fmla="*/ 65045 h 132422"/>
                  <a:gd name="connsiteX16" fmla="*/ 11212 w 168659"/>
                  <a:gd name="connsiteY16" fmla="*/ -975 h 132422"/>
                  <a:gd name="connsiteX17" fmla="*/ 20416 w 168659"/>
                  <a:gd name="connsiteY17" fmla="*/ -975 h 132422"/>
                  <a:gd name="connsiteX18" fmla="*/ 32111 w 168659"/>
                  <a:gd name="connsiteY18" fmla="*/ -975 h 132422"/>
                  <a:gd name="connsiteX19" fmla="*/ 55374 w 168659"/>
                  <a:gd name="connsiteY19" fmla="*/ 45424 h 132422"/>
                  <a:gd name="connsiteX20" fmla="*/ 82856 w 168659"/>
                  <a:gd name="connsiteY20" fmla="*/ 96552 h 132422"/>
                  <a:gd name="connsiteX21" fmla="*/ 105544 w 168659"/>
                  <a:gd name="connsiteY21" fmla="*/ 51112 h 132422"/>
                  <a:gd name="connsiteX22" fmla="*/ 131108 w 168659"/>
                  <a:gd name="connsiteY22" fmla="*/ -720 h 132422"/>
                  <a:gd name="connsiteX23" fmla="*/ 139353 w 168659"/>
                  <a:gd name="connsiteY23" fmla="*/ -336 h 132422"/>
                  <a:gd name="connsiteX24" fmla="*/ 149962 w 168659"/>
                  <a:gd name="connsiteY24" fmla="*/ -720 h 132422"/>
                  <a:gd name="connsiteX25" fmla="*/ 157631 w 168659"/>
                  <a:gd name="connsiteY25" fmla="*/ 61977 h 132422"/>
                  <a:gd name="connsiteX26" fmla="*/ 167090 w 168659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659" h="132422">
                    <a:moveTo>
                      <a:pt x="166962" y="131384"/>
                    </a:moveTo>
                    <a:cubicBezTo>
                      <a:pt x="163063" y="131384"/>
                      <a:pt x="158206" y="131384"/>
                      <a:pt x="153285" y="131384"/>
                    </a:cubicBezTo>
                    <a:cubicBezTo>
                      <a:pt x="148364" y="131384"/>
                      <a:pt x="143315" y="131384"/>
                      <a:pt x="138969" y="131384"/>
                    </a:cubicBezTo>
                    <a:lnTo>
                      <a:pt x="133345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4" y="131192"/>
                      <a:pt x="76465" y="131064"/>
                      <a:pt x="74676" y="131064"/>
                    </a:cubicBezTo>
                    <a:cubicBezTo>
                      <a:pt x="73142" y="131064"/>
                      <a:pt x="71608" y="131128"/>
                      <a:pt x="70074" y="131384"/>
                    </a:cubicBezTo>
                    <a:cubicBezTo>
                      <a:pt x="60232" y="110996"/>
                      <a:pt x="59721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66" y="110485"/>
                      <a:pt x="13705" y="131384"/>
                    </a:cubicBezTo>
                    <a:cubicBezTo>
                      <a:pt x="11084" y="131384"/>
                      <a:pt x="8592" y="131384"/>
                      <a:pt x="6100" y="131384"/>
                    </a:cubicBezTo>
                    <a:cubicBezTo>
                      <a:pt x="3607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0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50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856" y="96552"/>
                    </a:cubicBezTo>
                    <a:cubicBezTo>
                      <a:pt x="91036" y="80702"/>
                      <a:pt x="95638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464"/>
                      <a:pt x="136477" y="-336"/>
                      <a:pt x="139353" y="-336"/>
                    </a:cubicBezTo>
                    <a:cubicBezTo>
                      <a:pt x="142804" y="-336"/>
                      <a:pt x="146383" y="-336"/>
                      <a:pt x="149962" y="-720"/>
                    </a:cubicBezTo>
                    <a:cubicBezTo>
                      <a:pt x="151624" y="16536"/>
                      <a:pt x="153285" y="30021"/>
                      <a:pt x="157631" y="61977"/>
                    </a:cubicBezTo>
                    <a:cubicBezTo>
                      <a:pt x="163063" y="101793"/>
                      <a:pt x="164342" y="113808"/>
                      <a:pt x="167090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7E3702B-59B4-4AE1-866C-3AD98BAD181B}"/>
                  </a:ext>
                </a:extLst>
              </p:cNvPr>
              <p:cNvSpPr/>
              <p:nvPr/>
            </p:nvSpPr>
            <p:spPr>
              <a:xfrm>
                <a:off x="10827191" y="6441532"/>
                <a:ext cx="168723" cy="132422"/>
              </a:xfrm>
              <a:custGeom>
                <a:avLst/>
                <a:gdLst>
                  <a:gd name="connsiteX0" fmla="*/ 166962 w 168723"/>
                  <a:gd name="connsiteY0" fmla="*/ 131384 h 132422"/>
                  <a:gd name="connsiteX1" fmla="*/ 153286 w 168723"/>
                  <a:gd name="connsiteY1" fmla="*/ 131384 h 132422"/>
                  <a:gd name="connsiteX2" fmla="*/ 138970 w 168723"/>
                  <a:gd name="connsiteY2" fmla="*/ 131384 h 132422"/>
                  <a:gd name="connsiteX3" fmla="*/ 133282 w 168723"/>
                  <a:gd name="connsiteY3" fmla="*/ 78658 h 132422"/>
                  <a:gd name="connsiteX4" fmla="*/ 127658 w 168723"/>
                  <a:gd name="connsiteY4" fmla="*/ 36157 h 132422"/>
                  <a:gd name="connsiteX5" fmla="*/ 106247 w 168723"/>
                  <a:gd name="connsiteY5" fmla="*/ 78274 h 132422"/>
                  <a:gd name="connsiteX6" fmla="*/ 80044 w 168723"/>
                  <a:gd name="connsiteY6" fmla="*/ 131384 h 132422"/>
                  <a:gd name="connsiteX7" fmla="*/ 74612 w 168723"/>
                  <a:gd name="connsiteY7" fmla="*/ 131064 h 132422"/>
                  <a:gd name="connsiteX8" fmla="*/ 70074 w 168723"/>
                  <a:gd name="connsiteY8" fmla="*/ 131384 h 132422"/>
                  <a:gd name="connsiteX9" fmla="*/ 45341 w 168723"/>
                  <a:gd name="connsiteY9" fmla="*/ 82108 h 132422"/>
                  <a:gd name="connsiteX10" fmla="*/ 21310 w 168723"/>
                  <a:gd name="connsiteY10" fmla="*/ 36157 h 132422"/>
                  <a:gd name="connsiteX11" fmla="*/ 17348 w 168723"/>
                  <a:gd name="connsiteY11" fmla="*/ 79935 h 132422"/>
                  <a:gd name="connsiteX12" fmla="*/ 13705 w 168723"/>
                  <a:gd name="connsiteY12" fmla="*/ 131384 h 132422"/>
                  <a:gd name="connsiteX13" fmla="*/ 6036 w 168723"/>
                  <a:gd name="connsiteY13" fmla="*/ 131384 h 132422"/>
                  <a:gd name="connsiteX14" fmla="*/ -1570 w 168723"/>
                  <a:gd name="connsiteY14" fmla="*/ 131384 h 132422"/>
                  <a:gd name="connsiteX15" fmla="*/ 4821 w 168723"/>
                  <a:gd name="connsiteY15" fmla="*/ 65045 h 132422"/>
                  <a:gd name="connsiteX16" fmla="*/ 11212 w 168723"/>
                  <a:gd name="connsiteY16" fmla="*/ -975 h 132422"/>
                  <a:gd name="connsiteX17" fmla="*/ 20416 w 168723"/>
                  <a:gd name="connsiteY17" fmla="*/ -975 h 132422"/>
                  <a:gd name="connsiteX18" fmla="*/ 32111 w 168723"/>
                  <a:gd name="connsiteY18" fmla="*/ -975 h 132422"/>
                  <a:gd name="connsiteX19" fmla="*/ 55374 w 168723"/>
                  <a:gd name="connsiteY19" fmla="*/ 45424 h 132422"/>
                  <a:gd name="connsiteX20" fmla="*/ 82792 w 168723"/>
                  <a:gd name="connsiteY20" fmla="*/ 96552 h 132422"/>
                  <a:gd name="connsiteX21" fmla="*/ 105544 w 168723"/>
                  <a:gd name="connsiteY21" fmla="*/ 51112 h 132422"/>
                  <a:gd name="connsiteX22" fmla="*/ 131108 w 168723"/>
                  <a:gd name="connsiteY22" fmla="*/ -720 h 132422"/>
                  <a:gd name="connsiteX23" fmla="*/ 139417 w 168723"/>
                  <a:gd name="connsiteY23" fmla="*/ -336 h 132422"/>
                  <a:gd name="connsiteX24" fmla="*/ 150026 w 168723"/>
                  <a:gd name="connsiteY24" fmla="*/ -720 h 132422"/>
                  <a:gd name="connsiteX25" fmla="*/ 157695 w 168723"/>
                  <a:gd name="connsiteY25" fmla="*/ 61977 h 132422"/>
                  <a:gd name="connsiteX26" fmla="*/ 167154 w 168723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723" h="132422">
                    <a:moveTo>
                      <a:pt x="166962" y="131384"/>
                    </a:moveTo>
                    <a:cubicBezTo>
                      <a:pt x="162999" y="131384"/>
                      <a:pt x="158206" y="131384"/>
                      <a:pt x="153286" y="131384"/>
                    </a:cubicBezTo>
                    <a:cubicBezTo>
                      <a:pt x="148364" y="131384"/>
                      <a:pt x="143315" y="131384"/>
                      <a:pt x="138970" y="131384"/>
                    </a:cubicBezTo>
                    <a:lnTo>
                      <a:pt x="133282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5" y="131192"/>
                      <a:pt x="76401" y="131064"/>
                      <a:pt x="74612" y="131064"/>
                    </a:cubicBezTo>
                    <a:cubicBezTo>
                      <a:pt x="73078" y="131064"/>
                      <a:pt x="71544" y="131128"/>
                      <a:pt x="70074" y="131384"/>
                    </a:cubicBezTo>
                    <a:cubicBezTo>
                      <a:pt x="60232" y="110996"/>
                      <a:pt x="59657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02" y="110485"/>
                      <a:pt x="13705" y="131384"/>
                    </a:cubicBezTo>
                    <a:cubicBezTo>
                      <a:pt x="11085" y="131384"/>
                      <a:pt x="8592" y="131384"/>
                      <a:pt x="6036" y="131384"/>
                    </a:cubicBezTo>
                    <a:cubicBezTo>
                      <a:pt x="3479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1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82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792" y="96552"/>
                    </a:cubicBezTo>
                    <a:cubicBezTo>
                      <a:pt x="90973" y="80702"/>
                      <a:pt x="95574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720"/>
                      <a:pt x="136541" y="-336"/>
                      <a:pt x="139417" y="-336"/>
                    </a:cubicBezTo>
                    <a:cubicBezTo>
                      <a:pt x="142292" y="-336"/>
                      <a:pt x="146447" y="-336"/>
                      <a:pt x="150026" y="-720"/>
                    </a:cubicBezTo>
                    <a:cubicBezTo>
                      <a:pt x="151688" y="16536"/>
                      <a:pt x="153286" y="30021"/>
                      <a:pt x="157695" y="61977"/>
                    </a:cubicBezTo>
                    <a:cubicBezTo>
                      <a:pt x="163127" y="101793"/>
                      <a:pt x="164086" y="113808"/>
                      <a:pt x="167154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0FE3E8CE-0BEB-4705-A673-1D722EA6D006}"/>
                  </a:ext>
                </a:extLst>
              </p:cNvPr>
              <p:cNvSpPr/>
              <p:nvPr/>
            </p:nvSpPr>
            <p:spPr>
              <a:xfrm>
                <a:off x="11022949" y="6442810"/>
                <a:ext cx="120854" cy="133956"/>
              </a:xfrm>
              <a:custGeom>
                <a:avLst/>
                <a:gdLst>
                  <a:gd name="connsiteX0" fmla="*/ 43871 w 120854"/>
                  <a:gd name="connsiteY0" fmla="*/ 132854 h 133956"/>
                  <a:gd name="connsiteX1" fmla="*/ 3351 w 120854"/>
                  <a:gd name="connsiteY1" fmla="*/ 109718 h 133956"/>
                  <a:gd name="connsiteX2" fmla="*/ -994 w 120854"/>
                  <a:gd name="connsiteY2" fmla="*/ 78275 h 133956"/>
                  <a:gd name="connsiteX3" fmla="*/ -994 w 120854"/>
                  <a:gd name="connsiteY3" fmla="*/ 49578 h 133956"/>
                  <a:gd name="connsiteX4" fmla="*/ -1570 w 120854"/>
                  <a:gd name="connsiteY4" fmla="*/ -975 h 133956"/>
                  <a:gd name="connsiteX5" fmla="*/ 11660 w 120854"/>
                  <a:gd name="connsiteY5" fmla="*/ -975 h 133956"/>
                  <a:gd name="connsiteX6" fmla="*/ 26040 w 120854"/>
                  <a:gd name="connsiteY6" fmla="*/ -975 h 133956"/>
                  <a:gd name="connsiteX7" fmla="*/ 25528 w 120854"/>
                  <a:gd name="connsiteY7" fmla="*/ 47789 h 133956"/>
                  <a:gd name="connsiteX8" fmla="*/ 25528 w 120854"/>
                  <a:gd name="connsiteY8" fmla="*/ 84666 h 133956"/>
                  <a:gd name="connsiteX9" fmla="*/ 55694 w 120854"/>
                  <a:gd name="connsiteY9" fmla="*/ 114639 h 133956"/>
                  <a:gd name="connsiteX10" fmla="*/ 92059 w 120854"/>
                  <a:gd name="connsiteY10" fmla="*/ 98853 h 133956"/>
                  <a:gd name="connsiteX11" fmla="*/ 92059 w 120854"/>
                  <a:gd name="connsiteY11" fmla="*/ 57951 h 133956"/>
                  <a:gd name="connsiteX12" fmla="*/ 91484 w 120854"/>
                  <a:gd name="connsiteY12" fmla="*/ -975 h 133956"/>
                  <a:gd name="connsiteX13" fmla="*/ 105416 w 120854"/>
                  <a:gd name="connsiteY13" fmla="*/ -975 h 133956"/>
                  <a:gd name="connsiteX14" fmla="*/ 118966 w 120854"/>
                  <a:gd name="connsiteY14" fmla="*/ -975 h 133956"/>
                  <a:gd name="connsiteX15" fmla="*/ 118198 w 120854"/>
                  <a:gd name="connsiteY15" fmla="*/ 59931 h 133956"/>
                  <a:gd name="connsiteX16" fmla="*/ 119285 w 120854"/>
                  <a:gd name="connsiteY16" fmla="*/ 130233 h 133956"/>
                  <a:gd name="connsiteX17" fmla="*/ 105353 w 120854"/>
                  <a:gd name="connsiteY17" fmla="*/ 130233 h 133956"/>
                  <a:gd name="connsiteX18" fmla="*/ 91676 w 120854"/>
                  <a:gd name="connsiteY18" fmla="*/ 130233 h 133956"/>
                  <a:gd name="connsiteX19" fmla="*/ 91676 w 120854"/>
                  <a:gd name="connsiteY19" fmla="*/ 112402 h 133956"/>
                  <a:gd name="connsiteX20" fmla="*/ 43487 w 120854"/>
                  <a:gd name="connsiteY20" fmla="*/ 132981 h 1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0854" h="133956">
                    <a:moveTo>
                      <a:pt x="43871" y="132854"/>
                    </a:moveTo>
                    <a:cubicBezTo>
                      <a:pt x="26999" y="133684"/>
                      <a:pt x="11212" y="124673"/>
                      <a:pt x="3351" y="109718"/>
                    </a:cubicBezTo>
                    <a:cubicBezTo>
                      <a:pt x="-419" y="99684"/>
                      <a:pt x="-1889" y="88947"/>
                      <a:pt x="-994" y="78275"/>
                    </a:cubicBezTo>
                    <a:lnTo>
                      <a:pt x="-994" y="49578"/>
                    </a:lnTo>
                    <a:cubicBezTo>
                      <a:pt x="-994" y="34687"/>
                      <a:pt x="-994" y="16281"/>
                      <a:pt x="-1570" y="-975"/>
                    </a:cubicBezTo>
                    <a:cubicBezTo>
                      <a:pt x="2456" y="-975"/>
                      <a:pt x="6931" y="-975"/>
                      <a:pt x="11660" y="-975"/>
                    </a:cubicBezTo>
                    <a:cubicBezTo>
                      <a:pt x="16389" y="-975"/>
                      <a:pt x="21246" y="-975"/>
                      <a:pt x="26040" y="-975"/>
                    </a:cubicBezTo>
                    <a:cubicBezTo>
                      <a:pt x="26040" y="16664"/>
                      <a:pt x="25528" y="30469"/>
                      <a:pt x="25528" y="47789"/>
                    </a:cubicBezTo>
                    <a:lnTo>
                      <a:pt x="25528" y="84666"/>
                    </a:lnTo>
                    <a:cubicBezTo>
                      <a:pt x="25528" y="101537"/>
                      <a:pt x="33517" y="114639"/>
                      <a:pt x="55694" y="114639"/>
                    </a:cubicBezTo>
                    <a:cubicBezTo>
                      <a:pt x="69307" y="113872"/>
                      <a:pt x="82217" y="108312"/>
                      <a:pt x="92059" y="98853"/>
                    </a:cubicBezTo>
                    <a:cubicBezTo>
                      <a:pt x="92059" y="89586"/>
                      <a:pt x="92059" y="69774"/>
                      <a:pt x="92059" y="57951"/>
                    </a:cubicBezTo>
                    <a:cubicBezTo>
                      <a:pt x="92059" y="36860"/>
                      <a:pt x="91676" y="14875"/>
                      <a:pt x="91484" y="-975"/>
                    </a:cubicBezTo>
                    <a:cubicBezTo>
                      <a:pt x="94616" y="-975"/>
                      <a:pt x="100048" y="-975"/>
                      <a:pt x="105416" y="-975"/>
                    </a:cubicBezTo>
                    <a:cubicBezTo>
                      <a:pt x="110785" y="-975"/>
                      <a:pt x="116153" y="-975"/>
                      <a:pt x="118966" y="-975"/>
                    </a:cubicBezTo>
                    <a:cubicBezTo>
                      <a:pt x="118966" y="14108"/>
                      <a:pt x="118198" y="22288"/>
                      <a:pt x="118198" y="59931"/>
                    </a:cubicBezTo>
                    <a:cubicBezTo>
                      <a:pt x="118198" y="86454"/>
                      <a:pt x="118582" y="108312"/>
                      <a:pt x="119285" y="130233"/>
                    </a:cubicBezTo>
                    <a:cubicBezTo>
                      <a:pt x="114620" y="130233"/>
                      <a:pt x="109954" y="130233"/>
                      <a:pt x="105353" y="130233"/>
                    </a:cubicBezTo>
                    <a:cubicBezTo>
                      <a:pt x="100751" y="130233"/>
                      <a:pt x="96213" y="130233"/>
                      <a:pt x="91676" y="130233"/>
                    </a:cubicBezTo>
                    <a:cubicBezTo>
                      <a:pt x="91676" y="123842"/>
                      <a:pt x="91676" y="116621"/>
                      <a:pt x="91676" y="112402"/>
                    </a:cubicBezTo>
                    <a:cubicBezTo>
                      <a:pt x="78894" y="125185"/>
                      <a:pt x="61574" y="132598"/>
                      <a:pt x="43487" y="13298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Bild 7">
              <a:extLst>
                <a:ext uri="{FF2B5EF4-FFF2-40B4-BE49-F238E27FC236}">
                  <a16:creationId xmlns:a16="http://schemas.microsoft.com/office/drawing/2014/main" id="{DE546A68-5D30-44F2-812C-D8FC6D07CE56}"/>
                </a:ext>
              </a:extLst>
            </p:cNvPr>
            <p:cNvGrpSpPr/>
            <p:nvPr userDrawn="1"/>
          </p:nvGrpSpPr>
          <p:grpSpPr>
            <a:xfrm>
              <a:off x="9962286" y="6237019"/>
              <a:ext cx="1335030" cy="370939"/>
              <a:chOff x="9962286" y="6237019"/>
              <a:chExt cx="1335030" cy="370939"/>
            </a:xfrm>
            <a:solidFill>
              <a:schemeClr val="bg1"/>
            </a:solidFill>
          </p:grpSpPr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E4B5585B-C9E0-4B16-B440-3C655C37D615}"/>
                  </a:ext>
                </a:extLst>
              </p:cNvPr>
              <p:cNvSpPr/>
              <p:nvPr/>
            </p:nvSpPr>
            <p:spPr>
              <a:xfrm>
                <a:off x="11178060" y="6442810"/>
                <a:ext cx="119257" cy="132742"/>
              </a:xfrm>
              <a:custGeom>
                <a:avLst/>
                <a:gdLst>
                  <a:gd name="connsiteX0" fmla="*/ 117623 w 119257"/>
                  <a:gd name="connsiteY0" fmla="*/ 131768 h 132742"/>
                  <a:gd name="connsiteX1" fmla="*/ 106631 w 119257"/>
                  <a:gd name="connsiteY1" fmla="*/ 131768 h 132742"/>
                  <a:gd name="connsiteX2" fmla="*/ 96916 w 119257"/>
                  <a:gd name="connsiteY2" fmla="*/ 131768 h 132742"/>
                  <a:gd name="connsiteX3" fmla="*/ 45788 w 119257"/>
                  <a:gd name="connsiteY3" fmla="*/ 71564 h 132742"/>
                  <a:gd name="connsiteX4" fmla="*/ 10509 w 119257"/>
                  <a:gd name="connsiteY4" fmla="*/ 32131 h 132742"/>
                  <a:gd name="connsiteX5" fmla="*/ 10509 w 119257"/>
                  <a:gd name="connsiteY5" fmla="*/ 64662 h 132742"/>
                  <a:gd name="connsiteX6" fmla="*/ 11212 w 119257"/>
                  <a:gd name="connsiteY6" fmla="*/ 130106 h 132742"/>
                  <a:gd name="connsiteX7" fmla="*/ 4821 w 119257"/>
                  <a:gd name="connsiteY7" fmla="*/ 130106 h 132742"/>
                  <a:gd name="connsiteX8" fmla="*/ -1570 w 119257"/>
                  <a:gd name="connsiteY8" fmla="*/ 130106 h 132742"/>
                  <a:gd name="connsiteX9" fmla="*/ -1570 w 119257"/>
                  <a:gd name="connsiteY9" fmla="*/ 64853 h 132742"/>
                  <a:gd name="connsiteX10" fmla="*/ -1570 w 119257"/>
                  <a:gd name="connsiteY10" fmla="*/ -975 h 132742"/>
                  <a:gd name="connsiteX11" fmla="*/ 9359 w 119257"/>
                  <a:gd name="connsiteY11" fmla="*/ -975 h 132742"/>
                  <a:gd name="connsiteX12" fmla="*/ 19201 w 119257"/>
                  <a:gd name="connsiteY12" fmla="*/ -975 h 132742"/>
                  <a:gd name="connsiteX13" fmla="*/ 66623 w 119257"/>
                  <a:gd name="connsiteY13" fmla="*/ 55778 h 132742"/>
                  <a:gd name="connsiteX14" fmla="*/ 104969 w 119257"/>
                  <a:gd name="connsiteY14" fmla="*/ 99556 h 132742"/>
                  <a:gd name="connsiteX15" fmla="*/ 104969 w 119257"/>
                  <a:gd name="connsiteY15" fmla="*/ 64853 h 132742"/>
                  <a:gd name="connsiteX16" fmla="*/ 104458 w 119257"/>
                  <a:gd name="connsiteY16" fmla="*/ -975 h 132742"/>
                  <a:gd name="connsiteX17" fmla="*/ 110849 w 119257"/>
                  <a:gd name="connsiteY17" fmla="*/ -975 h 132742"/>
                  <a:gd name="connsiteX18" fmla="*/ 117687 w 119257"/>
                  <a:gd name="connsiteY18" fmla="*/ -975 h 132742"/>
                  <a:gd name="connsiteX19" fmla="*/ 117687 w 119257"/>
                  <a:gd name="connsiteY19" fmla="*/ 64662 h 132742"/>
                  <a:gd name="connsiteX20" fmla="*/ 117687 w 119257"/>
                  <a:gd name="connsiteY20" fmla="*/ 131768 h 1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57" h="132742">
                    <a:moveTo>
                      <a:pt x="117623" y="131768"/>
                    </a:moveTo>
                    <a:cubicBezTo>
                      <a:pt x="113469" y="131768"/>
                      <a:pt x="109954" y="131768"/>
                      <a:pt x="106631" y="131768"/>
                    </a:cubicBezTo>
                    <a:cubicBezTo>
                      <a:pt x="103307" y="131768"/>
                      <a:pt x="100240" y="131768"/>
                      <a:pt x="96916" y="131768"/>
                    </a:cubicBezTo>
                    <a:cubicBezTo>
                      <a:pt x="85476" y="119752"/>
                      <a:pt x="71352" y="101537"/>
                      <a:pt x="45788" y="71564"/>
                    </a:cubicBezTo>
                    <a:cubicBezTo>
                      <a:pt x="26615" y="49195"/>
                      <a:pt x="18690" y="40503"/>
                      <a:pt x="10509" y="32131"/>
                    </a:cubicBezTo>
                    <a:cubicBezTo>
                      <a:pt x="10509" y="35774"/>
                      <a:pt x="10509" y="57695"/>
                      <a:pt x="10509" y="64662"/>
                    </a:cubicBezTo>
                    <a:cubicBezTo>
                      <a:pt x="10509" y="79041"/>
                      <a:pt x="10893" y="112083"/>
                      <a:pt x="11212" y="130106"/>
                    </a:cubicBezTo>
                    <a:lnTo>
                      <a:pt x="4821" y="130106"/>
                    </a:lnTo>
                    <a:lnTo>
                      <a:pt x="-1570" y="130106"/>
                    </a:lnTo>
                    <a:cubicBezTo>
                      <a:pt x="-1570" y="113361"/>
                      <a:pt x="-1570" y="80127"/>
                      <a:pt x="-1570" y="64853"/>
                    </a:cubicBezTo>
                    <a:cubicBezTo>
                      <a:pt x="-1570" y="49578"/>
                      <a:pt x="-1570" y="15770"/>
                      <a:pt x="-1570" y="-975"/>
                    </a:cubicBezTo>
                    <a:cubicBezTo>
                      <a:pt x="2520" y="-975"/>
                      <a:pt x="6036" y="-975"/>
                      <a:pt x="9359" y="-975"/>
                    </a:cubicBezTo>
                    <a:cubicBezTo>
                      <a:pt x="12682" y="-975"/>
                      <a:pt x="15750" y="-975"/>
                      <a:pt x="19201" y="-975"/>
                    </a:cubicBezTo>
                    <a:cubicBezTo>
                      <a:pt x="32814" y="15578"/>
                      <a:pt x="38374" y="22672"/>
                      <a:pt x="66623" y="55778"/>
                    </a:cubicBezTo>
                    <a:cubicBezTo>
                      <a:pt x="87010" y="79552"/>
                      <a:pt x="94616" y="88500"/>
                      <a:pt x="104969" y="99556"/>
                    </a:cubicBezTo>
                    <a:cubicBezTo>
                      <a:pt x="104969" y="94635"/>
                      <a:pt x="104969" y="72267"/>
                      <a:pt x="104969" y="64853"/>
                    </a:cubicBezTo>
                    <a:cubicBezTo>
                      <a:pt x="104969" y="50281"/>
                      <a:pt x="104969" y="12510"/>
                      <a:pt x="104458" y="-975"/>
                    </a:cubicBezTo>
                    <a:cubicBezTo>
                      <a:pt x="106311" y="-975"/>
                      <a:pt x="108548" y="-975"/>
                      <a:pt x="110849" y="-975"/>
                    </a:cubicBezTo>
                    <a:cubicBezTo>
                      <a:pt x="113150" y="-975"/>
                      <a:pt x="115514" y="-975"/>
                      <a:pt x="117687" y="-975"/>
                    </a:cubicBezTo>
                    <a:cubicBezTo>
                      <a:pt x="117687" y="14683"/>
                      <a:pt x="117687" y="49003"/>
                      <a:pt x="117687" y="64662"/>
                    </a:cubicBezTo>
                    <a:cubicBezTo>
                      <a:pt x="117687" y="80319"/>
                      <a:pt x="117687" y="115790"/>
                      <a:pt x="117687" y="1317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D3A4D2AE-12ED-4B29-918F-75BE794B5D0B}"/>
                  </a:ext>
                </a:extLst>
              </p:cNvPr>
              <p:cNvSpPr/>
              <p:nvPr/>
            </p:nvSpPr>
            <p:spPr>
              <a:xfrm>
                <a:off x="9962286" y="6237019"/>
                <a:ext cx="293610" cy="370939"/>
              </a:xfrm>
              <a:custGeom>
                <a:avLst/>
                <a:gdLst>
                  <a:gd name="connsiteX0" fmla="*/ 291912 w 293610"/>
                  <a:gd name="connsiteY0" fmla="*/ 878 h 370939"/>
                  <a:gd name="connsiteX1" fmla="*/ 291912 w 293610"/>
                  <a:gd name="connsiteY1" fmla="*/ -975 h 370939"/>
                  <a:gd name="connsiteX2" fmla="*/ -1501 w 293610"/>
                  <a:gd name="connsiteY2" fmla="*/ -975 h 370939"/>
                  <a:gd name="connsiteX3" fmla="*/ -1501 w 293610"/>
                  <a:gd name="connsiteY3" fmla="*/ 217598 h 370939"/>
                  <a:gd name="connsiteX4" fmla="*/ 3612 w 293610"/>
                  <a:gd name="connsiteY4" fmla="*/ 269174 h 370939"/>
                  <a:gd name="connsiteX5" fmla="*/ 144854 w 293610"/>
                  <a:gd name="connsiteY5" fmla="*/ 369961 h 370939"/>
                  <a:gd name="connsiteX6" fmla="*/ 232219 w 293610"/>
                  <a:gd name="connsiteY6" fmla="*/ 343119 h 370939"/>
                  <a:gd name="connsiteX7" fmla="*/ 284306 w 293610"/>
                  <a:gd name="connsiteY7" fmla="*/ 275054 h 370939"/>
                  <a:gd name="connsiteX8" fmla="*/ 292040 w 293610"/>
                  <a:gd name="connsiteY8" fmla="*/ 192610 h 370939"/>
                  <a:gd name="connsiteX9" fmla="*/ 10130 w 293610"/>
                  <a:gd name="connsiteY9" fmla="*/ 10657 h 370939"/>
                  <a:gd name="connsiteX10" fmla="*/ 280216 w 293610"/>
                  <a:gd name="connsiteY10" fmla="*/ 10657 h 370939"/>
                  <a:gd name="connsiteX11" fmla="*/ 280216 w 293610"/>
                  <a:gd name="connsiteY11" fmla="*/ 186602 h 370939"/>
                  <a:gd name="connsiteX12" fmla="*/ 273314 w 293610"/>
                  <a:gd name="connsiteY12" fmla="*/ 270836 h 370939"/>
                  <a:gd name="connsiteX13" fmla="*/ 273314 w 293610"/>
                  <a:gd name="connsiteY13" fmla="*/ 270836 h 370939"/>
                  <a:gd name="connsiteX14" fmla="*/ 272355 w 293610"/>
                  <a:gd name="connsiteY14" fmla="*/ 273648 h 370939"/>
                  <a:gd name="connsiteX15" fmla="*/ 271716 w 293610"/>
                  <a:gd name="connsiteY15" fmla="*/ 273648 h 370939"/>
                  <a:gd name="connsiteX16" fmla="*/ 271716 w 293610"/>
                  <a:gd name="connsiteY16" fmla="*/ 273648 h 370939"/>
                  <a:gd name="connsiteX17" fmla="*/ 268393 w 293610"/>
                  <a:gd name="connsiteY17" fmla="*/ 272306 h 370939"/>
                  <a:gd name="connsiteX18" fmla="*/ 268393 w 293610"/>
                  <a:gd name="connsiteY18" fmla="*/ 272306 h 370939"/>
                  <a:gd name="connsiteX19" fmla="*/ 235096 w 293610"/>
                  <a:gd name="connsiteY19" fmla="*/ 269558 h 370939"/>
                  <a:gd name="connsiteX20" fmla="*/ 228705 w 293610"/>
                  <a:gd name="connsiteY20" fmla="*/ 271347 h 370939"/>
                  <a:gd name="connsiteX21" fmla="*/ 175978 w 293610"/>
                  <a:gd name="connsiteY21" fmla="*/ 274287 h 370939"/>
                  <a:gd name="connsiteX22" fmla="*/ 114177 w 293610"/>
                  <a:gd name="connsiteY22" fmla="*/ 274287 h 370939"/>
                  <a:gd name="connsiteX23" fmla="*/ 61387 w 293610"/>
                  <a:gd name="connsiteY23" fmla="*/ 271347 h 370939"/>
                  <a:gd name="connsiteX24" fmla="*/ 61387 w 293610"/>
                  <a:gd name="connsiteY24" fmla="*/ 271347 h 370939"/>
                  <a:gd name="connsiteX25" fmla="*/ 55443 w 293610"/>
                  <a:gd name="connsiteY25" fmla="*/ 269558 h 370939"/>
                  <a:gd name="connsiteX26" fmla="*/ 43939 w 293610"/>
                  <a:gd name="connsiteY26" fmla="*/ 268024 h 370939"/>
                  <a:gd name="connsiteX27" fmla="*/ 22082 w 293610"/>
                  <a:gd name="connsiteY27" fmla="*/ 272306 h 370939"/>
                  <a:gd name="connsiteX28" fmla="*/ 22082 w 293610"/>
                  <a:gd name="connsiteY28" fmla="*/ 272306 h 370939"/>
                  <a:gd name="connsiteX29" fmla="*/ 18695 w 293610"/>
                  <a:gd name="connsiteY29" fmla="*/ 273776 h 370939"/>
                  <a:gd name="connsiteX30" fmla="*/ 18695 w 293610"/>
                  <a:gd name="connsiteY30" fmla="*/ 273776 h 370939"/>
                  <a:gd name="connsiteX31" fmla="*/ 17416 w 293610"/>
                  <a:gd name="connsiteY31" fmla="*/ 274287 h 370939"/>
                  <a:gd name="connsiteX32" fmla="*/ 14221 w 293610"/>
                  <a:gd name="connsiteY32" fmla="*/ 264125 h 370939"/>
                  <a:gd name="connsiteX33" fmla="*/ 10067 w 293610"/>
                  <a:gd name="connsiteY33" fmla="*/ 217854 h 370939"/>
                  <a:gd name="connsiteX34" fmla="*/ 144854 w 293610"/>
                  <a:gd name="connsiteY34" fmla="*/ 358330 h 370939"/>
                  <a:gd name="connsiteX35" fmla="*/ 22082 w 293610"/>
                  <a:gd name="connsiteY35" fmla="*/ 285152 h 370939"/>
                  <a:gd name="connsiteX36" fmla="*/ 24958 w 293610"/>
                  <a:gd name="connsiteY36" fmla="*/ 283746 h 370939"/>
                  <a:gd name="connsiteX37" fmla="*/ 52312 w 293610"/>
                  <a:gd name="connsiteY37" fmla="*/ 280742 h 370939"/>
                  <a:gd name="connsiteX38" fmla="*/ 57872 w 293610"/>
                  <a:gd name="connsiteY38" fmla="*/ 282404 h 370939"/>
                  <a:gd name="connsiteX39" fmla="*/ 58255 w 293610"/>
                  <a:gd name="connsiteY39" fmla="*/ 282404 h 370939"/>
                  <a:gd name="connsiteX40" fmla="*/ 94557 w 293610"/>
                  <a:gd name="connsiteY40" fmla="*/ 289370 h 370939"/>
                  <a:gd name="connsiteX41" fmla="*/ 118395 w 293610"/>
                  <a:gd name="connsiteY41" fmla="*/ 285088 h 370939"/>
                  <a:gd name="connsiteX42" fmla="*/ 172080 w 293610"/>
                  <a:gd name="connsiteY42" fmla="*/ 285088 h 370939"/>
                  <a:gd name="connsiteX43" fmla="*/ 232283 w 293610"/>
                  <a:gd name="connsiteY43" fmla="*/ 282404 h 370939"/>
                  <a:gd name="connsiteX44" fmla="*/ 232283 w 293610"/>
                  <a:gd name="connsiteY44" fmla="*/ 282404 h 370939"/>
                  <a:gd name="connsiteX45" fmla="*/ 238035 w 293610"/>
                  <a:gd name="connsiteY45" fmla="*/ 280678 h 370939"/>
                  <a:gd name="connsiteX46" fmla="*/ 265325 w 293610"/>
                  <a:gd name="connsiteY46" fmla="*/ 283682 h 370939"/>
                  <a:gd name="connsiteX47" fmla="*/ 267562 w 293610"/>
                  <a:gd name="connsiteY47" fmla="*/ 284705 h 370939"/>
                  <a:gd name="connsiteX48" fmla="*/ 144662 w 293610"/>
                  <a:gd name="connsiteY48" fmla="*/ 358266 h 37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93610" h="370939">
                    <a:moveTo>
                      <a:pt x="291912" y="878"/>
                    </a:moveTo>
                    <a:lnTo>
                      <a:pt x="291912" y="-975"/>
                    </a:lnTo>
                    <a:lnTo>
                      <a:pt x="-1501" y="-975"/>
                    </a:lnTo>
                    <a:lnTo>
                      <a:pt x="-1501" y="217598"/>
                    </a:lnTo>
                    <a:cubicBezTo>
                      <a:pt x="-1948" y="234918"/>
                      <a:pt x="-223" y="252238"/>
                      <a:pt x="3612" y="269174"/>
                    </a:cubicBezTo>
                    <a:cubicBezTo>
                      <a:pt x="20293" y="328547"/>
                      <a:pt x="78387" y="369961"/>
                      <a:pt x="144854" y="369961"/>
                    </a:cubicBezTo>
                    <a:cubicBezTo>
                      <a:pt x="176042" y="370153"/>
                      <a:pt x="206528" y="360758"/>
                      <a:pt x="232219" y="343119"/>
                    </a:cubicBezTo>
                    <a:cubicBezTo>
                      <a:pt x="256442" y="326566"/>
                      <a:pt x="274656" y="302727"/>
                      <a:pt x="284306" y="275054"/>
                    </a:cubicBezTo>
                    <a:cubicBezTo>
                      <a:pt x="284306" y="274223"/>
                      <a:pt x="292040" y="255306"/>
                      <a:pt x="292040" y="192610"/>
                    </a:cubicBezTo>
                    <a:close/>
                    <a:moveTo>
                      <a:pt x="10130" y="10657"/>
                    </a:moveTo>
                    <a:lnTo>
                      <a:pt x="280216" y="10657"/>
                    </a:lnTo>
                    <a:lnTo>
                      <a:pt x="280216" y="186602"/>
                    </a:lnTo>
                    <a:cubicBezTo>
                      <a:pt x="280216" y="215873"/>
                      <a:pt x="278107" y="253261"/>
                      <a:pt x="273314" y="270836"/>
                    </a:cubicBezTo>
                    <a:lnTo>
                      <a:pt x="273314" y="270836"/>
                    </a:lnTo>
                    <a:lnTo>
                      <a:pt x="272355" y="273648"/>
                    </a:lnTo>
                    <a:lnTo>
                      <a:pt x="271716" y="273648"/>
                    </a:lnTo>
                    <a:lnTo>
                      <a:pt x="271716" y="273648"/>
                    </a:lnTo>
                    <a:lnTo>
                      <a:pt x="268393" y="272306"/>
                    </a:lnTo>
                    <a:lnTo>
                      <a:pt x="268393" y="272306"/>
                    </a:lnTo>
                    <a:cubicBezTo>
                      <a:pt x="257847" y="267960"/>
                      <a:pt x="246216" y="267001"/>
                      <a:pt x="235096" y="269558"/>
                    </a:cubicBezTo>
                    <a:cubicBezTo>
                      <a:pt x="233114" y="270069"/>
                      <a:pt x="231133" y="270708"/>
                      <a:pt x="228705" y="271347"/>
                    </a:cubicBezTo>
                    <a:cubicBezTo>
                      <a:pt x="213877" y="275885"/>
                      <a:pt x="195408" y="281509"/>
                      <a:pt x="175978" y="274287"/>
                    </a:cubicBezTo>
                    <a:cubicBezTo>
                      <a:pt x="156741" y="263806"/>
                      <a:pt x="133414" y="263806"/>
                      <a:pt x="114177" y="274287"/>
                    </a:cubicBezTo>
                    <a:cubicBezTo>
                      <a:pt x="94685" y="281509"/>
                      <a:pt x="76278" y="275885"/>
                      <a:pt x="61387" y="271347"/>
                    </a:cubicBezTo>
                    <a:lnTo>
                      <a:pt x="61387" y="271347"/>
                    </a:lnTo>
                    <a:lnTo>
                      <a:pt x="55443" y="269558"/>
                    </a:lnTo>
                    <a:cubicBezTo>
                      <a:pt x="51672" y="268535"/>
                      <a:pt x="47838" y="268024"/>
                      <a:pt x="43939" y="268024"/>
                    </a:cubicBezTo>
                    <a:cubicBezTo>
                      <a:pt x="36462" y="268151"/>
                      <a:pt x="29048" y="269622"/>
                      <a:pt x="22082" y="272306"/>
                    </a:cubicBezTo>
                    <a:lnTo>
                      <a:pt x="22082" y="272306"/>
                    </a:lnTo>
                    <a:lnTo>
                      <a:pt x="18695" y="273776"/>
                    </a:lnTo>
                    <a:lnTo>
                      <a:pt x="18695" y="273776"/>
                    </a:lnTo>
                    <a:lnTo>
                      <a:pt x="17416" y="274287"/>
                    </a:lnTo>
                    <a:cubicBezTo>
                      <a:pt x="16202" y="270836"/>
                      <a:pt x="15116" y="267449"/>
                      <a:pt x="14221" y="264125"/>
                    </a:cubicBezTo>
                    <a:cubicBezTo>
                      <a:pt x="11025" y="248915"/>
                      <a:pt x="9619" y="233385"/>
                      <a:pt x="10067" y="217854"/>
                    </a:cubicBezTo>
                    <a:close/>
                    <a:moveTo>
                      <a:pt x="144854" y="358330"/>
                    </a:moveTo>
                    <a:cubicBezTo>
                      <a:pt x="91553" y="358330"/>
                      <a:pt x="43492" y="329633"/>
                      <a:pt x="22082" y="285152"/>
                    </a:cubicBezTo>
                    <a:lnTo>
                      <a:pt x="24958" y="283746"/>
                    </a:lnTo>
                    <a:cubicBezTo>
                      <a:pt x="33522" y="279848"/>
                      <a:pt x="43108" y="278825"/>
                      <a:pt x="52312" y="280742"/>
                    </a:cubicBezTo>
                    <a:lnTo>
                      <a:pt x="57872" y="282404"/>
                    </a:lnTo>
                    <a:lnTo>
                      <a:pt x="58255" y="282404"/>
                    </a:lnTo>
                    <a:cubicBezTo>
                      <a:pt x="69951" y="286558"/>
                      <a:pt x="82158" y="288922"/>
                      <a:pt x="94557" y="289370"/>
                    </a:cubicBezTo>
                    <a:cubicBezTo>
                      <a:pt x="102673" y="289434"/>
                      <a:pt x="110789" y="287964"/>
                      <a:pt x="118395" y="285088"/>
                    </a:cubicBezTo>
                    <a:cubicBezTo>
                      <a:pt x="135012" y="275629"/>
                      <a:pt x="155463" y="275629"/>
                      <a:pt x="172080" y="285088"/>
                    </a:cubicBezTo>
                    <a:cubicBezTo>
                      <a:pt x="195216" y="293716"/>
                      <a:pt x="215795" y="287453"/>
                      <a:pt x="232283" y="282404"/>
                    </a:cubicBezTo>
                    <a:lnTo>
                      <a:pt x="232283" y="282404"/>
                    </a:lnTo>
                    <a:lnTo>
                      <a:pt x="238035" y="280678"/>
                    </a:lnTo>
                    <a:cubicBezTo>
                      <a:pt x="247239" y="278761"/>
                      <a:pt x="256761" y="279784"/>
                      <a:pt x="265325" y="283682"/>
                    </a:cubicBezTo>
                    <a:lnTo>
                      <a:pt x="267562" y="284705"/>
                    </a:lnTo>
                    <a:cubicBezTo>
                      <a:pt x="246216" y="328739"/>
                      <a:pt x="197260" y="358266"/>
                      <a:pt x="144662" y="358266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Bild 7">
              <a:extLst>
                <a:ext uri="{FF2B5EF4-FFF2-40B4-BE49-F238E27FC236}">
                  <a16:creationId xmlns:a16="http://schemas.microsoft.com/office/drawing/2014/main" id="{EF70DF54-2452-42CE-BECA-532BF1C99CAA}"/>
                </a:ext>
              </a:extLst>
            </p:cNvPr>
            <p:cNvGrpSpPr/>
            <p:nvPr userDrawn="1"/>
          </p:nvGrpSpPr>
          <p:grpSpPr>
            <a:xfrm>
              <a:off x="10000063" y="6286102"/>
              <a:ext cx="218126" cy="223385"/>
              <a:chOff x="10000063" y="6286102"/>
              <a:chExt cx="218126" cy="223385"/>
            </a:xfrm>
            <a:solidFill>
              <a:schemeClr val="bg1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B1B82D3D-4FFE-45F8-80EE-A8DA94233FFB}"/>
                  </a:ext>
                </a:extLst>
              </p:cNvPr>
              <p:cNvSpPr/>
              <p:nvPr/>
            </p:nvSpPr>
            <p:spPr>
              <a:xfrm>
                <a:off x="10000063" y="6327324"/>
                <a:ext cx="66530" cy="20898"/>
              </a:xfrm>
              <a:custGeom>
                <a:avLst/>
                <a:gdLst>
                  <a:gd name="connsiteX0" fmla="*/ 8244 w 66530"/>
                  <a:gd name="connsiteY0" fmla="*/ 20899 h 20898"/>
                  <a:gd name="connsiteX1" fmla="*/ 54580 w 66530"/>
                  <a:gd name="connsiteY1" fmla="*/ 20899 h 20898"/>
                  <a:gd name="connsiteX2" fmla="*/ 58286 w 66530"/>
                  <a:gd name="connsiteY2" fmla="*/ 20899 h 20898"/>
                  <a:gd name="connsiteX3" fmla="*/ 58286 w 66530"/>
                  <a:gd name="connsiteY3" fmla="*/ 12143 h 20898"/>
                  <a:gd name="connsiteX4" fmla="*/ 66531 w 66530"/>
                  <a:gd name="connsiteY4" fmla="*/ 12143 h 20898"/>
                  <a:gd name="connsiteX5" fmla="*/ 66531 w 66530"/>
                  <a:gd name="connsiteY5" fmla="*/ 0 h 20898"/>
                  <a:gd name="connsiteX6" fmla="*/ 48572 w 66530"/>
                  <a:gd name="connsiteY6" fmla="*/ 0 h 20898"/>
                  <a:gd name="connsiteX7" fmla="*/ 48572 w 66530"/>
                  <a:gd name="connsiteY7" fmla="*/ 8628 h 20898"/>
                  <a:gd name="connsiteX8" fmla="*/ 39561 w 66530"/>
                  <a:gd name="connsiteY8" fmla="*/ 8628 h 20898"/>
                  <a:gd name="connsiteX9" fmla="*/ 39561 w 66530"/>
                  <a:gd name="connsiteY9" fmla="*/ 0 h 20898"/>
                  <a:gd name="connsiteX10" fmla="*/ 26970 w 66530"/>
                  <a:gd name="connsiteY10" fmla="*/ 0 h 20898"/>
                  <a:gd name="connsiteX11" fmla="*/ 26970 w 66530"/>
                  <a:gd name="connsiteY11" fmla="*/ 8628 h 20898"/>
                  <a:gd name="connsiteX12" fmla="*/ 17959 w 66530"/>
                  <a:gd name="connsiteY12" fmla="*/ 8628 h 20898"/>
                  <a:gd name="connsiteX13" fmla="*/ 17959 w 66530"/>
                  <a:gd name="connsiteY13" fmla="*/ 0 h 20898"/>
                  <a:gd name="connsiteX14" fmla="*/ 0 w 66530"/>
                  <a:gd name="connsiteY14" fmla="*/ 0 h 20898"/>
                  <a:gd name="connsiteX15" fmla="*/ 0 w 66530"/>
                  <a:gd name="connsiteY15" fmla="*/ 12143 h 20898"/>
                  <a:gd name="connsiteX16" fmla="*/ 8244 w 66530"/>
                  <a:gd name="connsiteY16" fmla="*/ 12143 h 20898"/>
                  <a:gd name="connsiteX17" fmla="*/ 8244 w 66530"/>
                  <a:gd name="connsiteY17" fmla="*/ 20899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8244" y="20899"/>
                    </a:moveTo>
                    <a:lnTo>
                      <a:pt x="54580" y="20899"/>
                    </a:lnTo>
                    <a:lnTo>
                      <a:pt x="58286" y="20899"/>
                    </a:lnTo>
                    <a:lnTo>
                      <a:pt x="58286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lnTo>
                      <a:pt x="39561" y="8628"/>
                    </a:lnTo>
                    <a:lnTo>
                      <a:pt x="39561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959" y="8628"/>
                    </a:lnTo>
                    <a:lnTo>
                      <a:pt x="17959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CE2ECDCB-0F05-48A5-BF4E-D9CFDFC0A6D3}"/>
                  </a:ext>
                </a:extLst>
              </p:cNvPr>
              <p:cNvSpPr/>
              <p:nvPr/>
            </p:nvSpPr>
            <p:spPr>
              <a:xfrm>
                <a:off x="10151658" y="6327324"/>
                <a:ext cx="66530" cy="20898"/>
              </a:xfrm>
              <a:custGeom>
                <a:avLst/>
                <a:gdLst>
                  <a:gd name="connsiteX0" fmla="*/ 48572 w 66530"/>
                  <a:gd name="connsiteY0" fmla="*/ 8628 h 20898"/>
                  <a:gd name="connsiteX1" fmla="*/ 39497 w 66530"/>
                  <a:gd name="connsiteY1" fmla="*/ 8628 h 20898"/>
                  <a:gd name="connsiteX2" fmla="*/ 39497 w 66530"/>
                  <a:gd name="connsiteY2" fmla="*/ 0 h 20898"/>
                  <a:gd name="connsiteX3" fmla="*/ 26970 w 66530"/>
                  <a:gd name="connsiteY3" fmla="*/ 0 h 20898"/>
                  <a:gd name="connsiteX4" fmla="*/ 26970 w 66530"/>
                  <a:gd name="connsiteY4" fmla="*/ 8628 h 20898"/>
                  <a:gd name="connsiteX5" fmla="*/ 17895 w 66530"/>
                  <a:gd name="connsiteY5" fmla="*/ 8628 h 20898"/>
                  <a:gd name="connsiteX6" fmla="*/ 17895 w 66530"/>
                  <a:gd name="connsiteY6" fmla="*/ 0 h 20898"/>
                  <a:gd name="connsiteX7" fmla="*/ 0 w 66530"/>
                  <a:gd name="connsiteY7" fmla="*/ 0 h 20898"/>
                  <a:gd name="connsiteX8" fmla="*/ 0 w 66530"/>
                  <a:gd name="connsiteY8" fmla="*/ 12143 h 20898"/>
                  <a:gd name="connsiteX9" fmla="*/ 8244 w 66530"/>
                  <a:gd name="connsiteY9" fmla="*/ 12143 h 20898"/>
                  <a:gd name="connsiteX10" fmla="*/ 8244 w 66530"/>
                  <a:gd name="connsiteY10" fmla="*/ 20899 h 20898"/>
                  <a:gd name="connsiteX11" fmla="*/ 54835 w 66530"/>
                  <a:gd name="connsiteY11" fmla="*/ 20899 h 20898"/>
                  <a:gd name="connsiteX12" fmla="*/ 58222 w 66530"/>
                  <a:gd name="connsiteY12" fmla="*/ 20899 h 20898"/>
                  <a:gd name="connsiteX13" fmla="*/ 58222 w 66530"/>
                  <a:gd name="connsiteY13" fmla="*/ 12143 h 20898"/>
                  <a:gd name="connsiteX14" fmla="*/ 66531 w 66530"/>
                  <a:gd name="connsiteY14" fmla="*/ 12143 h 20898"/>
                  <a:gd name="connsiteX15" fmla="*/ 66531 w 66530"/>
                  <a:gd name="connsiteY15" fmla="*/ 0 h 20898"/>
                  <a:gd name="connsiteX16" fmla="*/ 48572 w 66530"/>
                  <a:gd name="connsiteY16" fmla="*/ 0 h 20898"/>
                  <a:gd name="connsiteX17" fmla="*/ 48572 w 66530"/>
                  <a:gd name="connsiteY17" fmla="*/ 8628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48572" y="8628"/>
                    </a:moveTo>
                    <a:lnTo>
                      <a:pt x="39497" y="8628"/>
                    </a:lnTo>
                    <a:lnTo>
                      <a:pt x="39497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895" y="8628"/>
                    </a:lnTo>
                    <a:lnTo>
                      <a:pt x="17895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lnTo>
                      <a:pt x="54835" y="20899"/>
                    </a:lnTo>
                    <a:lnTo>
                      <a:pt x="58222" y="20899"/>
                    </a:lnTo>
                    <a:lnTo>
                      <a:pt x="58222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8791D9C1-AAE8-4A73-B465-572C996CD8B4}"/>
                  </a:ext>
                </a:extLst>
              </p:cNvPr>
              <p:cNvSpPr/>
              <p:nvPr/>
            </p:nvSpPr>
            <p:spPr>
              <a:xfrm>
                <a:off x="10068830" y="6286102"/>
                <a:ext cx="80463" cy="28951"/>
              </a:xfrm>
              <a:custGeom>
                <a:avLst/>
                <a:gdLst>
                  <a:gd name="connsiteX0" fmla="*/ 11057 w 80463"/>
                  <a:gd name="connsiteY0" fmla="*/ 28951 h 28951"/>
                  <a:gd name="connsiteX1" fmla="*/ 69279 w 80463"/>
                  <a:gd name="connsiteY1" fmla="*/ 28951 h 28951"/>
                  <a:gd name="connsiteX2" fmla="*/ 69279 w 80463"/>
                  <a:gd name="connsiteY2" fmla="*/ 17639 h 28951"/>
                  <a:gd name="connsiteX3" fmla="*/ 80463 w 80463"/>
                  <a:gd name="connsiteY3" fmla="*/ 17639 h 28951"/>
                  <a:gd name="connsiteX4" fmla="*/ 80463 w 80463"/>
                  <a:gd name="connsiteY4" fmla="*/ 64 h 28951"/>
                  <a:gd name="connsiteX5" fmla="*/ 63399 w 80463"/>
                  <a:gd name="connsiteY5" fmla="*/ 64 h 28951"/>
                  <a:gd name="connsiteX6" fmla="*/ 63399 w 80463"/>
                  <a:gd name="connsiteY6" fmla="*/ 10609 h 28951"/>
                  <a:gd name="connsiteX7" fmla="*/ 48764 w 80463"/>
                  <a:gd name="connsiteY7" fmla="*/ 10609 h 28951"/>
                  <a:gd name="connsiteX8" fmla="*/ 48764 w 80463"/>
                  <a:gd name="connsiteY8" fmla="*/ 0 h 28951"/>
                  <a:gd name="connsiteX9" fmla="*/ 31700 w 80463"/>
                  <a:gd name="connsiteY9" fmla="*/ 0 h 28951"/>
                  <a:gd name="connsiteX10" fmla="*/ 31700 w 80463"/>
                  <a:gd name="connsiteY10" fmla="*/ 10609 h 28951"/>
                  <a:gd name="connsiteX11" fmla="*/ 17320 w 80463"/>
                  <a:gd name="connsiteY11" fmla="*/ 10609 h 28951"/>
                  <a:gd name="connsiteX12" fmla="*/ 17320 w 80463"/>
                  <a:gd name="connsiteY12" fmla="*/ 64 h 28951"/>
                  <a:gd name="connsiteX13" fmla="*/ 0 w 80463"/>
                  <a:gd name="connsiteY13" fmla="*/ 64 h 28951"/>
                  <a:gd name="connsiteX14" fmla="*/ 0 w 80463"/>
                  <a:gd name="connsiteY14" fmla="*/ 17639 h 28951"/>
                  <a:gd name="connsiteX15" fmla="*/ 11057 w 80463"/>
                  <a:gd name="connsiteY15" fmla="*/ 17639 h 28951"/>
                  <a:gd name="connsiteX16" fmla="*/ 11057 w 80463"/>
                  <a:gd name="connsiteY16" fmla="*/ 2895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63" h="28951">
                    <a:moveTo>
                      <a:pt x="11057" y="28951"/>
                    </a:moveTo>
                    <a:lnTo>
                      <a:pt x="69279" y="28951"/>
                    </a:lnTo>
                    <a:lnTo>
                      <a:pt x="69279" y="17639"/>
                    </a:lnTo>
                    <a:lnTo>
                      <a:pt x="80463" y="17639"/>
                    </a:lnTo>
                    <a:lnTo>
                      <a:pt x="80463" y="64"/>
                    </a:lnTo>
                    <a:lnTo>
                      <a:pt x="63399" y="64"/>
                    </a:lnTo>
                    <a:lnTo>
                      <a:pt x="63399" y="10609"/>
                    </a:lnTo>
                    <a:lnTo>
                      <a:pt x="48764" y="10609"/>
                    </a:lnTo>
                    <a:lnTo>
                      <a:pt x="48764" y="0"/>
                    </a:lnTo>
                    <a:lnTo>
                      <a:pt x="31700" y="0"/>
                    </a:lnTo>
                    <a:lnTo>
                      <a:pt x="31700" y="10609"/>
                    </a:lnTo>
                    <a:lnTo>
                      <a:pt x="17320" y="10609"/>
                    </a:lnTo>
                    <a:lnTo>
                      <a:pt x="17320" y="64"/>
                    </a:lnTo>
                    <a:lnTo>
                      <a:pt x="0" y="64"/>
                    </a:lnTo>
                    <a:lnTo>
                      <a:pt x="0" y="17639"/>
                    </a:lnTo>
                    <a:lnTo>
                      <a:pt x="11057" y="17639"/>
                    </a:lnTo>
                    <a:lnTo>
                      <a:pt x="11057" y="2895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CD133DEA-D5C6-46A7-B1FD-F6477BE245D0}"/>
                  </a:ext>
                </a:extLst>
              </p:cNvPr>
              <p:cNvSpPr/>
              <p:nvPr/>
            </p:nvSpPr>
            <p:spPr>
              <a:xfrm>
                <a:off x="10042947" y="6421975"/>
                <a:ext cx="23646" cy="24925"/>
              </a:xfrm>
              <a:custGeom>
                <a:avLst/>
                <a:gdLst>
                  <a:gd name="connsiteX0" fmla="*/ 0 w 23646"/>
                  <a:gd name="connsiteY0" fmla="*/ 0 h 24925"/>
                  <a:gd name="connsiteX1" fmla="*/ 23647 w 23646"/>
                  <a:gd name="connsiteY1" fmla="*/ 0 h 24925"/>
                  <a:gd name="connsiteX2" fmla="*/ 23647 w 23646"/>
                  <a:gd name="connsiteY2" fmla="*/ 24925 h 24925"/>
                  <a:gd name="connsiteX3" fmla="*/ 0 w 23646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46" h="24925">
                    <a:moveTo>
                      <a:pt x="0" y="0"/>
                    </a:moveTo>
                    <a:lnTo>
                      <a:pt x="23647" y="0"/>
                    </a:lnTo>
                    <a:lnTo>
                      <a:pt x="23647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4CB3D09B-DD73-437C-8206-94BF5F3130FF}"/>
                  </a:ext>
                </a:extLst>
              </p:cNvPr>
              <p:cNvSpPr/>
              <p:nvPr/>
            </p:nvSpPr>
            <p:spPr>
              <a:xfrm>
                <a:off x="10042946" y="6453100"/>
                <a:ext cx="43267" cy="23071"/>
              </a:xfrm>
              <a:custGeom>
                <a:avLst/>
                <a:gdLst>
                  <a:gd name="connsiteX0" fmla="*/ -1570 w 43267"/>
                  <a:gd name="connsiteY0" fmla="*/ 22097 h 23071"/>
                  <a:gd name="connsiteX1" fmla="*/ 41378 w 43267"/>
                  <a:gd name="connsiteY1" fmla="*/ 22097 h 23071"/>
                  <a:gd name="connsiteX2" fmla="*/ 41378 w 43267"/>
                  <a:gd name="connsiteY2" fmla="*/ 2923 h 23071"/>
                  <a:gd name="connsiteX3" fmla="*/ 41697 w 43267"/>
                  <a:gd name="connsiteY3" fmla="*/ -975 h 23071"/>
                  <a:gd name="connsiteX4" fmla="*/ -1570 w 43267"/>
                  <a:gd name="connsiteY4" fmla="*/ -975 h 2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67" h="23071">
                    <a:moveTo>
                      <a:pt x="-1570" y="22097"/>
                    </a:moveTo>
                    <a:lnTo>
                      <a:pt x="41378" y="22097"/>
                    </a:lnTo>
                    <a:lnTo>
                      <a:pt x="41378" y="2923"/>
                    </a:lnTo>
                    <a:cubicBezTo>
                      <a:pt x="41314" y="1645"/>
                      <a:pt x="41442" y="303"/>
                      <a:pt x="41697" y="-975"/>
                    </a:cubicBez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14CB822D-AEA8-4388-B256-235EFC4EC5F1}"/>
                  </a:ext>
                </a:extLst>
              </p:cNvPr>
              <p:cNvSpPr/>
              <p:nvPr/>
            </p:nvSpPr>
            <p:spPr>
              <a:xfrm>
                <a:off x="10042946" y="6482051"/>
                <a:ext cx="42947" cy="27436"/>
              </a:xfrm>
              <a:custGeom>
                <a:avLst/>
                <a:gdLst>
                  <a:gd name="connsiteX0" fmla="*/ -1570 w 42947"/>
                  <a:gd name="connsiteY0" fmla="*/ -975 h 27436"/>
                  <a:gd name="connsiteX1" fmla="*/ -1570 w 42947"/>
                  <a:gd name="connsiteY1" fmla="*/ 24590 h 27436"/>
                  <a:gd name="connsiteX2" fmla="*/ 32047 w 42947"/>
                  <a:gd name="connsiteY2" fmla="*/ 23311 h 27436"/>
                  <a:gd name="connsiteX3" fmla="*/ 41378 w 42947"/>
                  <a:gd name="connsiteY3" fmla="*/ 20307 h 27436"/>
                  <a:gd name="connsiteX4" fmla="*/ 41378 w 42947"/>
                  <a:gd name="connsiteY4" fmla="*/ -911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47" h="27436">
                    <a:moveTo>
                      <a:pt x="-1570" y="-975"/>
                    </a:moveTo>
                    <a:lnTo>
                      <a:pt x="-1570" y="24590"/>
                    </a:lnTo>
                    <a:cubicBezTo>
                      <a:pt x="9486" y="27465"/>
                      <a:pt x="21182" y="27018"/>
                      <a:pt x="32047" y="23311"/>
                    </a:cubicBezTo>
                    <a:lnTo>
                      <a:pt x="41378" y="20307"/>
                    </a:lnTo>
                    <a:lnTo>
                      <a:pt x="41378" y="-91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59AED15C-3781-44FB-BF8E-2DBF461A1BBF}"/>
                  </a:ext>
                </a:extLst>
              </p:cNvPr>
              <p:cNvSpPr/>
              <p:nvPr/>
            </p:nvSpPr>
            <p:spPr>
              <a:xfrm>
                <a:off x="10132102" y="6481987"/>
                <a:ext cx="43011" cy="27436"/>
              </a:xfrm>
              <a:custGeom>
                <a:avLst/>
                <a:gdLst>
                  <a:gd name="connsiteX0" fmla="*/ -1570 w 43011"/>
                  <a:gd name="connsiteY0" fmla="*/ 20307 h 27436"/>
                  <a:gd name="connsiteX1" fmla="*/ 7761 w 43011"/>
                  <a:gd name="connsiteY1" fmla="*/ 23311 h 27436"/>
                  <a:gd name="connsiteX2" fmla="*/ 41442 w 43011"/>
                  <a:gd name="connsiteY2" fmla="*/ 24590 h 27436"/>
                  <a:gd name="connsiteX3" fmla="*/ 41442 w 43011"/>
                  <a:gd name="connsiteY3" fmla="*/ -975 h 27436"/>
                  <a:gd name="connsiteX4" fmla="*/ -1570 w 43011"/>
                  <a:gd name="connsiteY4" fmla="*/ -975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1" h="27436">
                    <a:moveTo>
                      <a:pt x="-1570" y="20307"/>
                    </a:moveTo>
                    <a:lnTo>
                      <a:pt x="7761" y="23311"/>
                    </a:lnTo>
                    <a:cubicBezTo>
                      <a:pt x="18625" y="27018"/>
                      <a:pt x="30321" y="27465"/>
                      <a:pt x="41442" y="24590"/>
                    </a:cubicBezTo>
                    <a:lnTo>
                      <a:pt x="41442" y="-975"/>
                    </a:ln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83EF87F3-0421-4A24-BEE1-9F76A18743E6}"/>
                  </a:ext>
                </a:extLst>
              </p:cNvPr>
              <p:cNvSpPr/>
              <p:nvPr/>
            </p:nvSpPr>
            <p:spPr>
              <a:xfrm>
                <a:off x="10131782" y="6452525"/>
                <a:ext cx="43650" cy="23327"/>
              </a:xfrm>
              <a:custGeom>
                <a:avLst/>
                <a:gdLst>
                  <a:gd name="connsiteX0" fmla="*/ -1123 w 43650"/>
                  <a:gd name="connsiteY0" fmla="*/ 3179 h 23327"/>
                  <a:gd name="connsiteX1" fmla="*/ -1123 w 43650"/>
                  <a:gd name="connsiteY1" fmla="*/ 22352 h 23327"/>
                  <a:gd name="connsiteX2" fmla="*/ 42081 w 43650"/>
                  <a:gd name="connsiteY2" fmla="*/ 22352 h 23327"/>
                  <a:gd name="connsiteX3" fmla="*/ 42081 w 43650"/>
                  <a:gd name="connsiteY3" fmla="*/ -975 h 23327"/>
                  <a:gd name="connsiteX4" fmla="*/ -1570 w 43650"/>
                  <a:gd name="connsiteY4" fmla="*/ -975 h 23327"/>
                  <a:gd name="connsiteX5" fmla="*/ -1123 w 43650"/>
                  <a:gd name="connsiteY5" fmla="*/ 2860 h 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0" h="23327">
                    <a:moveTo>
                      <a:pt x="-1123" y="3179"/>
                    </a:moveTo>
                    <a:lnTo>
                      <a:pt x="-1123" y="22352"/>
                    </a:lnTo>
                    <a:lnTo>
                      <a:pt x="42081" y="22352"/>
                    </a:lnTo>
                    <a:lnTo>
                      <a:pt x="42081" y="-975"/>
                    </a:lnTo>
                    <a:lnTo>
                      <a:pt x="-1570" y="-975"/>
                    </a:lnTo>
                    <a:cubicBezTo>
                      <a:pt x="-1314" y="303"/>
                      <a:pt x="-1187" y="1582"/>
                      <a:pt x="-1123" y="286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EFFF3147-B19F-43F2-8460-35239ECEA5F7}"/>
                  </a:ext>
                </a:extLst>
              </p:cNvPr>
              <p:cNvSpPr/>
              <p:nvPr/>
            </p:nvSpPr>
            <p:spPr>
              <a:xfrm>
                <a:off x="10072473" y="6422039"/>
                <a:ext cx="73305" cy="24925"/>
              </a:xfrm>
              <a:custGeom>
                <a:avLst/>
                <a:gdLst>
                  <a:gd name="connsiteX0" fmla="*/ 71735 w 73305"/>
                  <a:gd name="connsiteY0" fmla="*/ -975 h 24925"/>
                  <a:gd name="connsiteX1" fmla="*/ -1570 w 73305"/>
                  <a:gd name="connsiteY1" fmla="*/ -975 h 24925"/>
                  <a:gd name="connsiteX2" fmla="*/ -1570 w 73305"/>
                  <a:gd name="connsiteY2" fmla="*/ 23950 h 24925"/>
                  <a:gd name="connsiteX3" fmla="*/ 14216 w 73305"/>
                  <a:gd name="connsiteY3" fmla="*/ 23950 h 24925"/>
                  <a:gd name="connsiteX4" fmla="*/ 34540 w 73305"/>
                  <a:gd name="connsiteY4" fmla="*/ 11168 h 24925"/>
                  <a:gd name="connsiteX5" fmla="*/ 55694 w 73305"/>
                  <a:gd name="connsiteY5" fmla="*/ 23950 h 24925"/>
                  <a:gd name="connsiteX6" fmla="*/ 71735 w 73305"/>
                  <a:gd name="connsiteY6" fmla="*/ 23950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05" h="24925">
                    <a:moveTo>
                      <a:pt x="71735" y="-975"/>
                    </a:moveTo>
                    <a:lnTo>
                      <a:pt x="-1570" y="-975"/>
                    </a:lnTo>
                    <a:lnTo>
                      <a:pt x="-1570" y="23950"/>
                    </a:lnTo>
                    <a:lnTo>
                      <a:pt x="14216" y="23950"/>
                    </a:lnTo>
                    <a:cubicBezTo>
                      <a:pt x="18178" y="16345"/>
                      <a:pt x="25976" y="11424"/>
                      <a:pt x="34540" y="11168"/>
                    </a:cubicBezTo>
                    <a:cubicBezTo>
                      <a:pt x="43423" y="11040"/>
                      <a:pt x="51668" y="16025"/>
                      <a:pt x="55694" y="23950"/>
                    </a:cubicBezTo>
                    <a:lnTo>
                      <a:pt x="71735" y="23950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A70D4FCE-5842-4F79-A463-739EE91A05A3}"/>
                  </a:ext>
                </a:extLst>
              </p:cNvPr>
              <p:cNvSpPr/>
              <p:nvPr/>
            </p:nvSpPr>
            <p:spPr>
              <a:xfrm>
                <a:off x="10151658" y="6421975"/>
                <a:ext cx="23774" cy="24925"/>
              </a:xfrm>
              <a:custGeom>
                <a:avLst/>
                <a:gdLst>
                  <a:gd name="connsiteX0" fmla="*/ 0 w 23774"/>
                  <a:gd name="connsiteY0" fmla="*/ 0 h 24925"/>
                  <a:gd name="connsiteX1" fmla="*/ 23775 w 23774"/>
                  <a:gd name="connsiteY1" fmla="*/ 0 h 24925"/>
                  <a:gd name="connsiteX2" fmla="*/ 23775 w 23774"/>
                  <a:gd name="connsiteY2" fmla="*/ 24925 h 24925"/>
                  <a:gd name="connsiteX3" fmla="*/ 0 w 23774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" h="24925">
                    <a:moveTo>
                      <a:pt x="0" y="0"/>
                    </a:moveTo>
                    <a:lnTo>
                      <a:pt x="23775" y="0"/>
                    </a:lnTo>
                    <a:lnTo>
                      <a:pt x="23775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539BB035-12BD-4F5D-A711-31C4A6309800}"/>
                  </a:ext>
                </a:extLst>
              </p:cNvPr>
              <p:cNvSpPr/>
              <p:nvPr/>
            </p:nvSpPr>
            <p:spPr>
              <a:xfrm>
                <a:off x="10005623" y="6320933"/>
                <a:ext cx="207708" cy="95162"/>
              </a:xfrm>
              <a:custGeom>
                <a:avLst/>
                <a:gdLst>
                  <a:gd name="connsiteX0" fmla="*/ 196105 w 207708"/>
                  <a:gd name="connsiteY0" fmla="*/ 32706 h 95162"/>
                  <a:gd name="connsiteX1" fmla="*/ 152901 w 207708"/>
                  <a:gd name="connsiteY1" fmla="*/ 32706 h 95162"/>
                  <a:gd name="connsiteX2" fmla="*/ 152901 w 207708"/>
                  <a:gd name="connsiteY2" fmla="*/ 74631 h 95162"/>
                  <a:gd name="connsiteX3" fmla="*/ 133728 w 207708"/>
                  <a:gd name="connsiteY3" fmla="*/ 74631 h 95162"/>
                  <a:gd name="connsiteX4" fmla="*/ 133728 w 207708"/>
                  <a:gd name="connsiteY4" fmla="*/ 59293 h 95162"/>
                  <a:gd name="connsiteX5" fmla="*/ 124781 w 207708"/>
                  <a:gd name="connsiteY5" fmla="*/ 59293 h 95162"/>
                  <a:gd name="connsiteX6" fmla="*/ 124781 w 207708"/>
                  <a:gd name="connsiteY6" fmla="*/ -975 h 95162"/>
                  <a:gd name="connsiteX7" fmla="*/ 78574 w 207708"/>
                  <a:gd name="connsiteY7" fmla="*/ -975 h 95162"/>
                  <a:gd name="connsiteX8" fmla="*/ 78574 w 207708"/>
                  <a:gd name="connsiteY8" fmla="*/ 59293 h 95162"/>
                  <a:gd name="connsiteX9" fmla="*/ 70201 w 207708"/>
                  <a:gd name="connsiteY9" fmla="*/ 59293 h 95162"/>
                  <a:gd name="connsiteX10" fmla="*/ 70201 w 207708"/>
                  <a:gd name="connsiteY10" fmla="*/ 74631 h 95162"/>
                  <a:gd name="connsiteX11" fmla="*/ 51028 w 207708"/>
                  <a:gd name="connsiteY11" fmla="*/ 74631 h 95162"/>
                  <a:gd name="connsiteX12" fmla="*/ 51028 w 207708"/>
                  <a:gd name="connsiteY12" fmla="*/ 32706 h 95162"/>
                  <a:gd name="connsiteX13" fmla="*/ 8017 w 207708"/>
                  <a:gd name="connsiteY13" fmla="*/ 32706 h 95162"/>
                  <a:gd name="connsiteX14" fmla="*/ 8017 w 207708"/>
                  <a:gd name="connsiteY14" fmla="*/ 59293 h 95162"/>
                  <a:gd name="connsiteX15" fmla="*/ -1570 w 207708"/>
                  <a:gd name="connsiteY15" fmla="*/ 59293 h 95162"/>
                  <a:gd name="connsiteX16" fmla="*/ -1570 w 207708"/>
                  <a:gd name="connsiteY16" fmla="*/ 83131 h 95162"/>
                  <a:gd name="connsiteX17" fmla="*/ 22204 w 207708"/>
                  <a:gd name="connsiteY17" fmla="*/ 83131 h 95162"/>
                  <a:gd name="connsiteX18" fmla="*/ 22204 w 207708"/>
                  <a:gd name="connsiteY18" fmla="*/ 94187 h 95162"/>
                  <a:gd name="connsiteX19" fmla="*/ 182364 w 207708"/>
                  <a:gd name="connsiteY19" fmla="*/ 94187 h 95162"/>
                  <a:gd name="connsiteX20" fmla="*/ 182364 w 207708"/>
                  <a:gd name="connsiteY20" fmla="*/ 83131 h 95162"/>
                  <a:gd name="connsiteX21" fmla="*/ 206139 w 207708"/>
                  <a:gd name="connsiteY21" fmla="*/ 83131 h 95162"/>
                  <a:gd name="connsiteX22" fmla="*/ 206139 w 207708"/>
                  <a:gd name="connsiteY22" fmla="*/ 59293 h 95162"/>
                  <a:gd name="connsiteX23" fmla="*/ 196424 w 207708"/>
                  <a:gd name="connsiteY23" fmla="*/ 59293 h 95162"/>
                  <a:gd name="connsiteX24" fmla="*/ 39588 w 207708"/>
                  <a:gd name="connsiteY24" fmla="*/ 75654 h 95162"/>
                  <a:gd name="connsiteX25" fmla="*/ 28660 w 207708"/>
                  <a:gd name="connsiteY25" fmla="*/ 75654 h 95162"/>
                  <a:gd name="connsiteX26" fmla="*/ 28660 w 207708"/>
                  <a:gd name="connsiteY26" fmla="*/ 61721 h 95162"/>
                  <a:gd name="connsiteX27" fmla="*/ 18498 w 207708"/>
                  <a:gd name="connsiteY27" fmla="*/ 61721 h 95162"/>
                  <a:gd name="connsiteX28" fmla="*/ 18498 w 207708"/>
                  <a:gd name="connsiteY28" fmla="*/ 53412 h 95162"/>
                  <a:gd name="connsiteX29" fmla="*/ 21310 w 207708"/>
                  <a:gd name="connsiteY29" fmla="*/ 45296 h 95162"/>
                  <a:gd name="connsiteX30" fmla="*/ 28340 w 207708"/>
                  <a:gd name="connsiteY30" fmla="*/ 42292 h 95162"/>
                  <a:gd name="connsiteX31" fmla="*/ 30577 w 207708"/>
                  <a:gd name="connsiteY31" fmla="*/ 42292 h 95162"/>
                  <a:gd name="connsiteX32" fmla="*/ 39716 w 207708"/>
                  <a:gd name="connsiteY32" fmla="*/ 52198 h 95162"/>
                  <a:gd name="connsiteX33" fmla="*/ 39588 w 207708"/>
                  <a:gd name="connsiteY33" fmla="*/ 53285 h 95162"/>
                  <a:gd name="connsiteX34" fmla="*/ 114875 w 207708"/>
                  <a:gd name="connsiteY34" fmla="*/ 60443 h 95162"/>
                  <a:gd name="connsiteX35" fmla="*/ 88799 w 207708"/>
                  <a:gd name="connsiteY35" fmla="*/ 60443 h 95162"/>
                  <a:gd name="connsiteX36" fmla="*/ 88799 w 207708"/>
                  <a:gd name="connsiteY36" fmla="*/ 23119 h 95162"/>
                  <a:gd name="connsiteX37" fmla="*/ 101582 w 207708"/>
                  <a:gd name="connsiteY37" fmla="*/ 10337 h 95162"/>
                  <a:gd name="connsiteX38" fmla="*/ 110656 w 207708"/>
                  <a:gd name="connsiteY38" fmla="*/ 13852 h 95162"/>
                  <a:gd name="connsiteX39" fmla="*/ 114875 w 207708"/>
                  <a:gd name="connsiteY39" fmla="*/ 23119 h 95162"/>
                  <a:gd name="connsiteX40" fmla="*/ 185879 w 207708"/>
                  <a:gd name="connsiteY40" fmla="*/ 54499 h 95162"/>
                  <a:gd name="connsiteX41" fmla="*/ 185879 w 207708"/>
                  <a:gd name="connsiteY41" fmla="*/ 62744 h 95162"/>
                  <a:gd name="connsiteX42" fmla="*/ 175781 w 207708"/>
                  <a:gd name="connsiteY42" fmla="*/ 62744 h 95162"/>
                  <a:gd name="connsiteX43" fmla="*/ 175781 w 207708"/>
                  <a:gd name="connsiteY43" fmla="*/ 76740 h 95162"/>
                  <a:gd name="connsiteX44" fmla="*/ 164789 w 207708"/>
                  <a:gd name="connsiteY44" fmla="*/ 76740 h 95162"/>
                  <a:gd name="connsiteX45" fmla="*/ 164789 w 207708"/>
                  <a:gd name="connsiteY45" fmla="*/ 54499 h 95162"/>
                  <a:gd name="connsiteX46" fmla="*/ 173800 w 207708"/>
                  <a:gd name="connsiteY46" fmla="*/ 43442 h 95162"/>
                  <a:gd name="connsiteX47" fmla="*/ 176037 w 207708"/>
                  <a:gd name="connsiteY47" fmla="*/ 43442 h 95162"/>
                  <a:gd name="connsiteX48" fmla="*/ 183131 w 207708"/>
                  <a:gd name="connsiteY48" fmla="*/ 46446 h 95162"/>
                  <a:gd name="connsiteX49" fmla="*/ 185879 w 207708"/>
                  <a:gd name="connsiteY49" fmla="*/ 54627 h 9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7708" h="95162">
                    <a:moveTo>
                      <a:pt x="196105" y="32706"/>
                    </a:moveTo>
                    <a:lnTo>
                      <a:pt x="152901" y="32706"/>
                    </a:lnTo>
                    <a:lnTo>
                      <a:pt x="152901" y="74631"/>
                    </a:lnTo>
                    <a:lnTo>
                      <a:pt x="133728" y="74631"/>
                    </a:lnTo>
                    <a:lnTo>
                      <a:pt x="133728" y="59293"/>
                    </a:lnTo>
                    <a:lnTo>
                      <a:pt x="124781" y="59293"/>
                    </a:lnTo>
                    <a:lnTo>
                      <a:pt x="124781" y="-975"/>
                    </a:lnTo>
                    <a:lnTo>
                      <a:pt x="78574" y="-975"/>
                    </a:lnTo>
                    <a:lnTo>
                      <a:pt x="78574" y="59293"/>
                    </a:lnTo>
                    <a:lnTo>
                      <a:pt x="70201" y="59293"/>
                    </a:lnTo>
                    <a:lnTo>
                      <a:pt x="70201" y="74631"/>
                    </a:lnTo>
                    <a:lnTo>
                      <a:pt x="51028" y="74631"/>
                    </a:lnTo>
                    <a:lnTo>
                      <a:pt x="51028" y="32706"/>
                    </a:lnTo>
                    <a:lnTo>
                      <a:pt x="8017" y="32706"/>
                    </a:lnTo>
                    <a:lnTo>
                      <a:pt x="8017" y="59293"/>
                    </a:lnTo>
                    <a:lnTo>
                      <a:pt x="-1570" y="59293"/>
                    </a:lnTo>
                    <a:lnTo>
                      <a:pt x="-1570" y="83131"/>
                    </a:lnTo>
                    <a:lnTo>
                      <a:pt x="22204" y="83131"/>
                    </a:lnTo>
                    <a:lnTo>
                      <a:pt x="22204" y="94187"/>
                    </a:lnTo>
                    <a:lnTo>
                      <a:pt x="182364" y="94187"/>
                    </a:lnTo>
                    <a:lnTo>
                      <a:pt x="182364" y="83131"/>
                    </a:lnTo>
                    <a:lnTo>
                      <a:pt x="206139" y="83131"/>
                    </a:lnTo>
                    <a:lnTo>
                      <a:pt x="206139" y="59293"/>
                    </a:lnTo>
                    <a:lnTo>
                      <a:pt x="196424" y="59293"/>
                    </a:lnTo>
                    <a:close/>
                    <a:moveTo>
                      <a:pt x="39588" y="75654"/>
                    </a:moveTo>
                    <a:lnTo>
                      <a:pt x="28660" y="75654"/>
                    </a:lnTo>
                    <a:lnTo>
                      <a:pt x="28660" y="61721"/>
                    </a:lnTo>
                    <a:lnTo>
                      <a:pt x="18498" y="61721"/>
                    </a:lnTo>
                    <a:lnTo>
                      <a:pt x="18498" y="53412"/>
                    </a:lnTo>
                    <a:cubicBezTo>
                      <a:pt x="18178" y="50409"/>
                      <a:pt x="19201" y="47405"/>
                      <a:pt x="21310" y="45296"/>
                    </a:cubicBezTo>
                    <a:cubicBezTo>
                      <a:pt x="23163" y="43442"/>
                      <a:pt x="25720" y="42356"/>
                      <a:pt x="28340" y="42292"/>
                    </a:cubicBezTo>
                    <a:lnTo>
                      <a:pt x="30577" y="42292"/>
                    </a:lnTo>
                    <a:cubicBezTo>
                      <a:pt x="35817" y="42484"/>
                      <a:pt x="39908" y="46958"/>
                      <a:pt x="39716" y="52198"/>
                    </a:cubicBezTo>
                    <a:cubicBezTo>
                      <a:pt x="39652" y="52582"/>
                      <a:pt x="39652" y="52901"/>
                      <a:pt x="39588" y="53285"/>
                    </a:cubicBezTo>
                    <a:close/>
                    <a:moveTo>
                      <a:pt x="114875" y="60443"/>
                    </a:moveTo>
                    <a:lnTo>
                      <a:pt x="88799" y="60443"/>
                    </a:lnTo>
                    <a:lnTo>
                      <a:pt x="88799" y="23119"/>
                    </a:lnTo>
                    <a:cubicBezTo>
                      <a:pt x="89055" y="16159"/>
                      <a:pt x="94615" y="10567"/>
                      <a:pt x="101582" y="10337"/>
                    </a:cubicBezTo>
                    <a:cubicBezTo>
                      <a:pt x="104968" y="10324"/>
                      <a:pt x="108164" y="11583"/>
                      <a:pt x="110656" y="13852"/>
                    </a:cubicBezTo>
                    <a:cubicBezTo>
                      <a:pt x="113277" y="16249"/>
                      <a:pt x="114747" y="19585"/>
                      <a:pt x="114875" y="23119"/>
                    </a:cubicBezTo>
                    <a:close/>
                    <a:moveTo>
                      <a:pt x="185879" y="54499"/>
                    </a:moveTo>
                    <a:lnTo>
                      <a:pt x="185879" y="62744"/>
                    </a:lnTo>
                    <a:lnTo>
                      <a:pt x="175781" y="62744"/>
                    </a:lnTo>
                    <a:lnTo>
                      <a:pt x="175781" y="76740"/>
                    </a:lnTo>
                    <a:lnTo>
                      <a:pt x="164789" y="76740"/>
                    </a:lnTo>
                    <a:lnTo>
                      <a:pt x="164789" y="54499"/>
                    </a:lnTo>
                    <a:cubicBezTo>
                      <a:pt x="164789" y="48108"/>
                      <a:pt x="167729" y="44146"/>
                      <a:pt x="173800" y="43442"/>
                    </a:cubicBezTo>
                    <a:lnTo>
                      <a:pt x="176037" y="43442"/>
                    </a:lnTo>
                    <a:cubicBezTo>
                      <a:pt x="178721" y="43506"/>
                      <a:pt x="181214" y="44593"/>
                      <a:pt x="183131" y="46446"/>
                    </a:cubicBezTo>
                    <a:cubicBezTo>
                      <a:pt x="185240" y="48619"/>
                      <a:pt x="186263" y="51623"/>
                      <a:pt x="185879" y="5462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7B5247-350E-459E-B2C0-691FEB7D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2" name="textruta 8" descr="Länk: jonkoping.se">
            <a:hlinkClick r:id="rId4"/>
            <a:extLst>
              <a:ext uri="{FF2B5EF4-FFF2-40B4-BE49-F238E27FC236}">
                <a16:creationId xmlns:a16="http://schemas.microsoft.com/office/drawing/2014/main" id="{4E747FF5-CF5D-0305-AC79-91744B40E017}"/>
              </a:ext>
            </a:extLst>
          </p:cNvPr>
          <p:cNvSpPr txBox="1"/>
          <p:nvPr userDrawn="1"/>
        </p:nvSpPr>
        <p:spPr>
          <a:xfrm>
            <a:off x="684766" y="6235525"/>
            <a:ext cx="118301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500" b="1" dirty="0">
                <a:solidFill>
                  <a:schemeClr val="bg1"/>
                </a:solidFill>
              </a:rPr>
              <a:t>jonkoping.se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5BD9A29B-E701-88AB-B849-868B9BB99B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5100" y="267742"/>
            <a:ext cx="4081463" cy="336557"/>
          </a:xfrm>
        </p:spPr>
        <p:txBody>
          <a:bodyPr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Ange förvaltning som du önskar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73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7488" userDrawn="1">
          <p15:clr>
            <a:srgbClr val="FBAE40"/>
          </p15:clr>
        </p15:guide>
        <p15:guide id="5" orient="horz" pos="192" userDrawn="1">
          <p15:clr>
            <a:srgbClr val="FBAE40"/>
          </p15:clr>
        </p15:guide>
        <p15:guide id="6" orient="horz" pos="41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Agenda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8F968-75B3-4FF2-82AC-CC57650DA561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06CED9-8CD7-4FBF-9E6A-BA9FFE0F8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5" y="1930400"/>
            <a:ext cx="10861675" cy="3928961"/>
          </a:xfrm>
          <a:custGeom>
            <a:avLst/>
            <a:gdLst>
              <a:gd name="connsiteX0" fmla="*/ 0 w 10823575"/>
              <a:gd name="connsiteY0" fmla="*/ 0 h 3928961"/>
              <a:gd name="connsiteX1" fmla="*/ 10823575 w 10823575"/>
              <a:gd name="connsiteY1" fmla="*/ 0 h 3928961"/>
              <a:gd name="connsiteX2" fmla="*/ 10823575 w 10823575"/>
              <a:gd name="connsiteY2" fmla="*/ 3928961 h 3928961"/>
              <a:gd name="connsiteX3" fmla="*/ 0 w 10823575"/>
              <a:gd name="connsiteY3" fmla="*/ 3928961 h 39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3575" h="3928961">
                <a:moveTo>
                  <a:pt x="0" y="0"/>
                </a:moveTo>
                <a:lnTo>
                  <a:pt x="10823575" y="0"/>
                </a:lnTo>
                <a:lnTo>
                  <a:pt x="10823575" y="3928961"/>
                </a:lnTo>
                <a:lnTo>
                  <a:pt x="0" y="3928961"/>
                </a:lnTo>
                <a:close/>
              </a:path>
            </a:pathLst>
          </a:custGeom>
        </p:spPr>
        <p:txBody>
          <a:bodyPr wrap="square" numCol="2" spcCol="900000">
            <a:noAutofit/>
          </a:bodyPr>
          <a:lstStyle>
            <a:lvl1pPr marL="266700" indent="-2667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42925" indent="-2762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09625" indent="-2667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076325" indent="-2667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43025" indent="-2667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A9CA4BC-5F6B-4B28-818A-33D7C68D01A1}"/>
              </a:ext>
            </a:extLst>
          </p:cNvPr>
          <p:cNvGrpSpPr/>
          <p:nvPr userDrawn="1"/>
        </p:nvGrpSpPr>
        <p:grpSpPr>
          <a:xfrm>
            <a:off x="276224" y="5972873"/>
            <a:ext cx="11610975" cy="635085"/>
            <a:chOff x="276224" y="5972873"/>
            <a:chExt cx="11610975" cy="635085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5C302DEC-A01F-473D-8D60-FD815D2C1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224" y="5972873"/>
              <a:ext cx="11610975" cy="165190"/>
            </a:xfrm>
            <a:prstGeom prst="rect">
              <a:avLst/>
            </a:prstGeom>
          </p:spPr>
        </p:pic>
        <p:grpSp>
          <p:nvGrpSpPr>
            <p:cNvPr id="10" name="Bild 7">
              <a:extLst>
                <a:ext uri="{FF2B5EF4-FFF2-40B4-BE49-F238E27FC236}">
                  <a16:creationId xmlns:a16="http://schemas.microsoft.com/office/drawing/2014/main" id="{9E541FE2-AEF6-40AB-B653-DCD841E8337B}"/>
                </a:ext>
              </a:extLst>
            </p:cNvPr>
            <p:cNvGrpSpPr/>
            <p:nvPr userDrawn="1"/>
          </p:nvGrpSpPr>
          <p:grpSpPr>
            <a:xfrm>
              <a:off x="10331566" y="6187753"/>
              <a:ext cx="1228230" cy="389397"/>
              <a:chOff x="10331566" y="6187753"/>
              <a:chExt cx="1228230" cy="389397"/>
            </a:xfrm>
            <a:solidFill>
              <a:schemeClr val="bg1"/>
            </a:solidFill>
          </p:grpSpPr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69AD36EB-7E8B-40C4-865C-D8596E65BF08}"/>
                  </a:ext>
                </a:extLst>
              </p:cNvPr>
              <p:cNvSpPr/>
              <p:nvPr/>
            </p:nvSpPr>
            <p:spPr>
              <a:xfrm>
                <a:off x="10331566" y="6237594"/>
                <a:ext cx="47357" cy="156133"/>
              </a:xfrm>
              <a:custGeom>
                <a:avLst/>
                <a:gdLst>
                  <a:gd name="connsiteX0" fmla="*/ 2137 w 47357"/>
                  <a:gd name="connsiteY0" fmla="*/ 155158 h 156133"/>
                  <a:gd name="connsiteX1" fmla="*/ 603 w 47357"/>
                  <a:gd name="connsiteY1" fmla="*/ 155158 h 156133"/>
                  <a:gd name="connsiteX2" fmla="*/ -1570 w 47357"/>
                  <a:gd name="connsiteY2" fmla="*/ 145061 h 156133"/>
                  <a:gd name="connsiteX3" fmla="*/ 19137 w 47357"/>
                  <a:gd name="connsiteY3" fmla="*/ 111508 h 156133"/>
                  <a:gd name="connsiteX4" fmla="*/ 19137 w 47357"/>
                  <a:gd name="connsiteY4" fmla="*/ 56864 h 156133"/>
                  <a:gd name="connsiteX5" fmla="*/ 18753 w 47357"/>
                  <a:gd name="connsiteY5" fmla="*/ -975 h 156133"/>
                  <a:gd name="connsiteX6" fmla="*/ 32175 w 47357"/>
                  <a:gd name="connsiteY6" fmla="*/ -975 h 156133"/>
                  <a:gd name="connsiteX7" fmla="*/ 45788 w 47357"/>
                  <a:gd name="connsiteY7" fmla="*/ -975 h 156133"/>
                  <a:gd name="connsiteX8" fmla="*/ 44893 w 47357"/>
                  <a:gd name="connsiteY8" fmla="*/ 62296 h 156133"/>
                  <a:gd name="connsiteX9" fmla="*/ 45596 w 47357"/>
                  <a:gd name="connsiteY9" fmla="*/ 110804 h 156133"/>
                  <a:gd name="connsiteX10" fmla="*/ 2456 w 47357"/>
                  <a:gd name="connsiteY10" fmla="*/ 155158 h 15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57" h="156133">
                    <a:moveTo>
                      <a:pt x="2137" y="155158"/>
                    </a:moveTo>
                    <a:lnTo>
                      <a:pt x="603" y="155158"/>
                    </a:lnTo>
                    <a:lnTo>
                      <a:pt x="-1570" y="145061"/>
                    </a:lnTo>
                    <a:cubicBezTo>
                      <a:pt x="20415" y="144677"/>
                      <a:pt x="18945" y="126846"/>
                      <a:pt x="19137" y="111508"/>
                    </a:cubicBezTo>
                    <a:cubicBezTo>
                      <a:pt x="19520" y="92909"/>
                      <a:pt x="19137" y="75654"/>
                      <a:pt x="19137" y="56864"/>
                    </a:cubicBezTo>
                    <a:cubicBezTo>
                      <a:pt x="19137" y="35071"/>
                      <a:pt x="18753" y="14683"/>
                      <a:pt x="18753" y="-975"/>
                    </a:cubicBezTo>
                    <a:cubicBezTo>
                      <a:pt x="22716" y="-975"/>
                      <a:pt x="27446" y="-975"/>
                      <a:pt x="32175" y="-975"/>
                    </a:cubicBezTo>
                    <a:cubicBezTo>
                      <a:pt x="36904" y="-975"/>
                      <a:pt x="41761" y="-975"/>
                      <a:pt x="45788" y="-975"/>
                    </a:cubicBezTo>
                    <a:cubicBezTo>
                      <a:pt x="45788" y="16345"/>
                      <a:pt x="44893" y="38650"/>
                      <a:pt x="44893" y="62296"/>
                    </a:cubicBezTo>
                    <a:cubicBezTo>
                      <a:pt x="44893" y="70029"/>
                      <a:pt x="45404" y="98853"/>
                      <a:pt x="45596" y="110804"/>
                    </a:cubicBezTo>
                    <a:cubicBezTo>
                      <a:pt x="45596" y="136369"/>
                      <a:pt x="30513" y="155158"/>
                      <a:pt x="2456" y="15515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CBB50836-F733-4EA6-94EE-E7B2E9A360F6}"/>
                  </a:ext>
                </a:extLst>
              </p:cNvPr>
              <p:cNvSpPr/>
              <p:nvPr/>
            </p:nvSpPr>
            <p:spPr>
              <a:xfrm>
                <a:off x="10398864" y="6187753"/>
                <a:ext cx="149613" cy="183030"/>
              </a:xfrm>
              <a:custGeom>
                <a:avLst/>
                <a:gdLst>
                  <a:gd name="connsiteX0" fmla="*/ 54032 w 149613"/>
                  <a:gd name="connsiteY0" fmla="*/ 26497 h 183030"/>
                  <a:gd name="connsiteX1" fmla="*/ 40803 w 149613"/>
                  <a:gd name="connsiteY1" fmla="*/ 12251 h 183030"/>
                  <a:gd name="connsiteX2" fmla="*/ 55055 w 149613"/>
                  <a:gd name="connsiteY2" fmla="*/ -965 h 183030"/>
                  <a:gd name="connsiteX3" fmla="*/ 68284 w 149613"/>
                  <a:gd name="connsiteY3" fmla="*/ 12820 h 183030"/>
                  <a:gd name="connsiteX4" fmla="*/ 54096 w 149613"/>
                  <a:gd name="connsiteY4" fmla="*/ 26497 h 183030"/>
                  <a:gd name="connsiteX5" fmla="*/ 54032 w 149613"/>
                  <a:gd name="connsiteY5" fmla="*/ 26497 h 183030"/>
                  <a:gd name="connsiteX6" fmla="*/ 92378 w 149613"/>
                  <a:gd name="connsiteY6" fmla="*/ 26497 h 183030"/>
                  <a:gd name="connsiteX7" fmla="*/ 79149 w 149613"/>
                  <a:gd name="connsiteY7" fmla="*/ 12251 h 183030"/>
                  <a:gd name="connsiteX8" fmla="*/ 93401 w 149613"/>
                  <a:gd name="connsiteY8" fmla="*/ -965 h 183030"/>
                  <a:gd name="connsiteX9" fmla="*/ 106630 w 149613"/>
                  <a:gd name="connsiteY9" fmla="*/ 12820 h 183030"/>
                  <a:gd name="connsiteX10" fmla="*/ 92442 w 149613"/>
                  <a:gd name="connsiteY10" fmla="*/ 26497 h 183030"/>
                  <a:gd name="connsiteX11" fmla="*/ 92378 w 149613"/>
                  <a:gd name="connsiteY11" fmla="*/ 26497 h 183030"/>
                  <a:gd name="connsiteX12" fmla="*/ 73205 w 149613"/>
                  <a:gd name="connsiteY12" fmla="*/ 56279 h 183030"/>
                  <a:gd name="connsiteX13" fmla="*/ 27957 w 149613"/>
                  <a:gd name="connsiteY13" fmla="*/ 114502 h 183030"/>
                  <a:gd name="connsiteX14" fmla="*/ 73205 w 149613"/>
                  <a:gd name="connsiteY14" fmla="*/ 172533 h 183030"/>
                  <a:gd name="connsiteX15" fmla="*/ 118453 w 149613"/>
                  <a:gd name="connsiteY15" fmla="*/ 114502 h 183030"/>
                  <a:gd name="connsiteX16" fmla="*/ 73205 w 149613"/>
                  <a:gd name="connsiteY16" fmla="*/ 56279 h 183030"/>
                  <a:gd name="connsiteX17" fmla="*/ 73205 w 149613"/>
                  <a:gd name="connsiteY17" fmla="*/ 182055 h 183030"/>
                  <a:gd name="connsiteX18" fmla="*/ -1570 w 149613"/>
                  <a:gd name="connsiteY18" fmla="*/ 114502 h 183030"/>
                  <a:gd name="connsiteX19" fmla="*/ 73205 w 149613"/>
                  <a:gd name="connsiteY19" fmla="*/ 46501 h 183030"/>
                  <a:gd name="connsiteX20" fmla="*/ 148044 w 149613"/>
                  <a:gd name="connsiteY20" fmla="*/ 114502 h 183030"/>
                  <a:gd name="connsiteX21" fmla="*/ 73205 w 149613"/>
                  <a:gd name="connsiteY21" fmla="*/ 182055 h 18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613" h="183030">
                    <a:moveTo>
                      <a:pt x="54032" y="26497"/>
                    </a:moveTo>
                    <a:cubicBezTo>
                      <a:pt x="46427" y="26216"/>
                      <a:pt x="40547" y="19837"/>
                      <a:pt x="40803" y="12251"/>
                    </a:cubicBezTo>
                    <a:cubicBezTo>
                      <a:pt x="41122" y="4672"/>
                      <a:pt x="47449" y="-1247"/>
                      <a:pt x="55055" y="-965"/>
                    </a:cubicBezTo>
                    <a:cubicBezTo>
                      <a:pt x="62468" y="-690"/>
                      <a:pt x="68284" y="5407"/>
                      <a:pt x="68284" y="12820"/>
                    </a:cubicBezTo>
                    <a:cubicBezTo>
                      <a:pt x="68156" y="20515"/>
                      <a:pt x="61765" y="26638"/>
                      <a:pt x="54096" y="26497"/>
                    </a:cubicBezTo>
                    <a:cubicBezTo>
                      <a:pt x="54096" y="26497"/>
                      <a:pt x="54032" y="26497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23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279"/>
                      <a:pt x="73205" y="56279"/>
                    </a:cubicBezTo>
                    <a:moveTo>
                      <a:pt x="73205" y="182055"/>
                    </a:moveTo>
                    <a:cubicBezTo>
                      <a:pt x="29234" y="182055"/>
                      <a:pt x="-1570" y="153231"/>
                      <a:pt x="-1570" y="114502"/>
                    </a:cubicBezTo>
                    <a:cubicBezTo>
                      <a:pt x="-1570" y="75772"/>
                      <a:pt x="29234" y="46501"/>
                      <a:pt x="73205" y="46501"/>
                    </a:cubicBezTo>
                    <a:cubicBezTo>
                      <a:pt x="117175" y="46501"/>
                      <a:pt x="148044" y="75900"/>
                      <a:pt x="148044" y="114502"/>
                    </a:cubicBezTo>
                    <a:cubicBezTo>
                      <a:pt x="148044" y="153104"/>
                      <a:pt x="117367" y="182055"/>
                      <a:pt x="73205" y="18205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75881654-DE7D-4DB6-B60C-AD0047CB3733}"/>
                  </a:ext>
                </a:extLst>
              </p:cNvPr>
              <p:cNvSpPr/>
              <p:nvPr/>
            </p:nvSpPr>
            <p:spPr>
              <a:xfrm>
                <a:off x="10569569" y="6237594"/>
                <a:ext cx="118681" cy="131591"/>
              </a:xfrm>
              <a:custGeom>
                <a:avLst/>
                <a:gdLst>
                  <a:gd name="connsiteX0" fmla="*/ 116664 w 118681"/>
                  <a:gd name="connsiteY0" fmla="*/ 130617 h 131591"/>
                  <a:gd name="connsiteX1" fmla="*/ 105736 w 118681"/>
                  <a:gd name="connsiteY1" fmla="*/ 130617 h 131591"/>
                  <a:gd name="connsiteX2" fmla="*/ 96085 w 118681"/>
                  <a:gd name="connsiteY2" fmla="*/ 130617 h 131591"/>
                  <a:gd name="connsiteX3" fmla="*/ 45404 w 118681"/>
                  <a:gd name="connsiteY3" fmla="*/ 70924 h 131591"/>
                  <a:gd name="connsiteX4" fmla="*/ 10445 w 118681"/>
                  <a:gd name="connsiteY4" fmla="*/ 31811 h 131591"/>
                  <a:gd name="connsiteX5" fmla="*/ 10445 w 118681"/>
                  <a:gd name="connsiteY5" fmla="*/ 64086 h 131591"/>
                  <a:gd name="connsiteX6" fmla="*/ 11212 w 118681"/>
                  <a:gd name="connsiteY6" fmla="*/ 129019 h 131591"/>
                  <a:gd name="connsiteX7" fmla="*/ 4821 w 118681"/>
                  <a:gd name="connsiteY7" fmla="*/ 129019 h 131591"/>
                  <a:gd name="connsiteX8" fmla="*/ -1570 w 118681"/>
                  <a:gd name="connsiteY8" fmla="*/ 129019 h 131591"/>
                  <a:gd name="connsiteX9" fmla="*/ -1570 w 118681"/>
                  <a:gd name="connsiteY9" fmla="*/ 64278 h 131591"/>
                  <a:gd name="connsiteX10" fmla="*/ -1570 w 118681"/>
                  <a:gd name="connsiteY10" fmla="*/ -975 h 131591"/>
                  <a:gd name="connsiteX11" fmla="*/ 9294 w 118681"/>
                  <a:gd name="connsiteY11" fmla="*/ -975 h 131591"/>
                  <a:gd name="connsiteX12" fmla="*/ 19009 w 118681"/>
                  <a:gd name="connsiteY12" fmla="*/ -975 h 131591"/>
                  <a:gd name="connsiteX13" fmla="*/ 66047 w 118681"/>
                  <a:gd name="connsiteY13" fmla="*/ 55266 h 131591"/>
                  <a:gd name="connsiteX14" fmla="*/ 104393 w 118681"/>
                  <a:gd name="connsiteY14" fmla="*/ 98726 h 131591"/>
                  <a:gd name="connsiteX15" fmla="*/ 104393 w 118681"/>
                  <a:gd name="connsiteY15" fmla="*/ 64278 h 131591"/>
                  <a:gd name="connsiteX16" fmla="*/ 103882 w 118681"/>
                  <a:gd name="connsiteY16" fmla="*/ -975 h 131591"/>
                  <a:gd name="connsiteX17" fmla="*/ 110273 w 118681"/>
                  <a:gd name="connsiteY17" fmla="*/ -975 h 131591"/>
                  <a:gd name="connsiteX18" fmla="*/ 117111 w 118681"/>
                  <a:gd name="connsiteY18" fmla="*/ -975 h 131591"/>
                  <a:gd name="connsiteX19" fmla="*/ 117111 w 118681"/>
                  <a:gd name="connsiteY19" fmla="*/ 64086 h 131591"/>
                  <a:gd name="connsiteX20" fmla="*/ 117111 w 118681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681" h="131591">
                    <a:moveTo>
                      <a:pt x="116664" y="130617"/>
                    </a:moveTo>
                    <a:cubicBezTo>
                      <a:pt x="112510" y="130617"/>
                      <a:pt x="108995" y="130617"/>
                      <a:pt x="105736" y="130617"/>
                    </a:cubicBezTo>
                    <a:cubicBezTo>
                      <a:pt x="102476" y="130617"/>
                      <a:pt x="99345" y="130617"/>
                      <a:pt x="96085" y="130617"/>
                    </a:cubicBezTo>
                    <a:cubicBezTo>
                      <a:pt x="84709" y="118730"/>
                      <a:pt x="70521" y="100707"/>
                      <a:pt x="45404" y="70924"/>
                    </a:cubicBezTo>
                    <a:cubicBezTo>
                      <a:pt x="26231" y="48748"/>
                      <a:pt x="18562" y="40119"/>
                      <a:pt x="10445" y="31811"/>
                    </a:cubicBezTo>
                    <a:cubicBezTo>
                      <a:pt x="10445" y="35454"/>
                      <a:pt x="10445" y="57375"/>
                      <a:pt x="10445" y="64086"/>
                    </a:cubicBezTo>
                    <a:cubicBezTo>
                      <a:pt x="10445" y="78338"/>
                      <a:pt x="10828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94" y="-975"/>
                    </a:lnTo>
                    <a:lnTo>
                      <a:pt x="19009" y="-975"/>
                    </a:lnTo>
                    <a:cubicBezTo>
                      <a:pt x="32558" y="15450"/>
                      <a:pt x="38182" y="22480"/>
                      <a:pt x="66047" y="55266"/>
                    </a:cubicBezTo>
                    <a:cubicBezTo>
                      <a:pt x="86243" y="78849"/>
                      <a:pt x="93848" y="87733"/>
                      <a:pt x="104393" y="98726"/>
                    </a:cubicBezTo>
                    <a:cubicBezTo>
                      <a:pt x="104393" y="93868"/>
                      <a:pt x="104393" y="71691"/>
                      <a:pt x="104393" y="64278"/>
                    </a:cubicBezTo>
                    <a:cubicBezTo>
                      <a:pt x="104393" y="49834"/>
                      <a:pt x="104393" y="12382"/>
                      <a:pt x="103882" y="-975"/>
                    </a:cubicBezTo>
                    <a:lnTo>
                      <a:pt x="110273" y="-975"/>
                    </a:lnTo>
                    <a:lnTo>
                      <a:pt x="117111" y="-975"/>
                    </a:lnTo>
                    <a:cubicBezTo>
                      <a:pt x="117111" y="14491"/>
                      <a:pt x="117111" y="48620"/>
                      <a:pt x="117111" y="64086"/>
                    </a:cubicBezTo>
                    <a:cubicBezTo>
                      <a:pt x="117111" y="79552"/>
                      <a:pt x="117111" y="114575"/>
                      <a:pt x="117111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3C7A0227-308E-4FEF-8E15-5D1944C1816E}"/>
                  </a:ext>
                </a:extLst>
              </p:cNvPr>
              <p:cNvSpPr/>
              <p:nvPr/>
            </p:nvSpPr>
            <p:spPr>
              <a:xfrm>
                <a:off x="10717905" y="6237530"/>
                <a:ext cx="114974" cy="130249"/>
              </a:xfrm>
              <a:custGeom>
                <a:avLst/>
                <a:gdLst>
                  <a:gd name="connsiteX0" fmla="*/ 113214 w 114974"/>
                  <a:gd name="connsiteY0" fmla="*/ 129275 h 130249"/>
                  <a:gd name="connsiteX1" fmla="*/ 96596 w 114974"/>
                  <a:gd name="connsiteY1" fmla="*/ 129275 h 130249"/>
                  <a:gd name="connsiteX2" fmla="*/ 78446 w 114974"/>
                  <a:gd name="connsiteY2" fmla="*/ 129275 h 130249"/>
                  <a:gd name="connsiteX3" fmla="*/ 52882 w 114974"/>
                  <a:gd name="connsiteY3" fmla="*/ 98214 h 130249"/>
                  <a:gd name="connsiteX4" fmla="*/ 31791 w 114974"/>
                  <a:gd name="connsiteY4" fmla="*/ 73928 h 130249"/>
                  <a:gd name="connsiteX5" fmla="*/ 24953 w 114974"/>
                  <a:gd name="connsiteY5" fmla="*/ 80319 h 130249"/>
                  <a:gd name="connsiteX6" fmla="*/ 25464 w 114974"/>
                  <a:gd name="connsiteY6" fmla="*/ 129019 h 130249"/>
                  <a:gd name="connsiteX7" fmla="*/ 12107 w 114974"/>
                  <a:gd name="connsiteY7" fmla="*/ 129019 h 130249"/>
                  <a:gd name="connsiteX8" fmla="*/ -1570 w 114974"/>
                  <a:gd name="connsiteY8" fmla="*/ 129019 h 130249"/>
                  <a:gd name="connsiteX9" fmla="*/ -1058 w 114974"/>
                  <a:gd name="connsiteY9" fmla="*/ 62488 h 130249"/>
                  <a:gd name="connsiteX10" fmla="*/ -1570 w 114974"/>
                  <a:gd name="connsiteY10" fmla="*/ -975 h 130249"/>
                  <a:gd name="connsiteX11" fmla="*/ 11724 w 114974"/>
                  <a:gd name="connsiteY11" fmla="*/ -975 h 130249"/>
                  <a:gd name="connsiteX12" fmla="*/ 25464 w 114974"/>
                  <a:gd name="connsiteY12" fmla="*/ -975 h 130249"/>
                  <a:gd name="connsiteX13" fmla="*/ 24953 w 114974"/>
                  <a:gd name="connsiteY13" fmla="*/ 62488 h 130249"/>
                  <a:gd name="connsiteX14" fmla="*/ 54863 w 114974"/>
                  <a:gd name="connsiteY14" fmla="*/ 33473 h 130249"/>
                  <a:gd name="connsiteX15" fmla="*/ 88544 w 114974"/>
                  <a:gd name="connsiteY15" fmla="*/ -975 h 130249"/>
                  <a:gd name="connsiteX16" fmla="*/ 98003 w 114974"/>
                  <a:gd name="connsiteY16" fmla="*/ -975 h 130249"/>
                  <a:gd name="connsiteX17" fmla="*/ 107334 w 114974"/>
                  <a:gd name="connsiteY17" fmla="*/ -975 h 130249"/>
                  <a:gd name="connsiteX18" fmla="*/ 49047 w 114974"/>
                  <a:gd name="connsiteY18" fmla="*/ 56544 h 130249"/>
                  <a:gd name="connsiteX19" fmla="*/ 72694 w 114974"/>
                  <a:gd name="connsiteY19" fmla="*/ 83387 h 130249"/>
                  <a:gd name="connsiteX20" fmla="*/ 113405 w 114974"/>
                  <a:gd name="connsiteY20" fmla="*/ 129019 h 13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974" h="130249">
                    <a:moveTo>
                      <a:pt x="113214" y="129275"/>
                    </a:moveTo>
                    <a:cubicBezTo>
                      <a:pt x="108739" y="129275"/>
                      <a:pt x="102796" y="129275"/>
                      <a:pt x="96596" y="129275"/>
                    </a:cubicBezTo>
                    <a:cubicBezTo>
                      <a:pt x="90397" y="129275"/>
                      <a:pt x="83814" y="129275"/>
                      <a:pt x="78446" y="129275"/>
                    </a:cubicBezTo>
                    <a:cubicBezTo>
                      <a:pt x="69434" y="118410"/>
                      <a:pt x="63874" y="111188"/>
                      <a:pt x="52882" y="98214"/>
                    </a:cubicBezTo>
                    <a:cubicBezTo>
                      <a:pt x="43295" y="87094"/>
                      <a:pt x="31791" y="73928"/>
                      <a:pt x="31791" y="73928"/>
                    </a:cubicBezTo>
                    <a:lnTo>
                      <a:pt x="24953" y="80319"/>
                    </a:lnTo>
                    <a:cubicBezTo>
                      <a:pt x="24953" y="103391"/>
                      <a:pt x="24953" y="114384"/>
                      <a:pt x="25464" y="129019"/>
                    </a:cubicBezTo>
                    <a:cubicBezTo>
                      <a:pt x="21119" y="129019"/>
                      <a:pt x="16644" y="129019"/>
                      <a:pt x="12107" y="129019"/>
                    </a:cubicBezTo>
                    <a:cubicBezTo>
                      <a:pt x="7570" y="129019"/>
                      <a:pt x="2904" y="129019"/>
                      <a:pt x="-1570" y="129019"/>
                    </a:cubicBezTo>
                    <a:cubicBezTo>
                      <a:pt x="-1570" y="107162"/>
                      <a:pt x="-1058" y="79233"/>
                      <a:pt x="-1058" y="62488"/>
                    </a:cubicBezTo>
                    <a:cubicBezTo>
                      <a:pt x="-1058" y="45744"/>
                      <a:pt x="-1570" y="10401"/>
                      <a:pt x="-1570" y="-975"/>
                    </a:cubicBezTo>
                    <a:cubicBezTo>
                      <a:pt x="2648" y="-975"/>
                      <a:pt x="7186" y="-975"/>
                      <a:pt x="11724" y="-975"/>
                    </a:cubicBezTo>
                    <a:cubicBezTo>
                      <a:pt x="16261" y="-975"/>
                      <a:pt x="20927" y="-975"/>
                      <a:pt x="25464" y="-975"/>
                    </a:cubicBezTo>
                    <a:cubicBezTo>
                      <a:pt x="25464" y="12702"/>
                      <a:pt x="24953" y="41398"/>
                      <a:pt x="24953" y="62488"/>
                    </a:cubicBezTo>
                    <a:cubicBezTo>
                      <a:pt x="37735" y="50601"/>
                      <a:pt x="45085" y="43315"/>
                      <a:pt x="54863" y="33473"/>
                    </a:cubicBezTo>
                    <a:cubicBezTo>
                      <a:pt x="61254" y="27082"/>
                      <a:pt x="79916" y="7909"/>
                      <a:pt x="88544" y="-975"/>
                    </a:cubicBezTo>
                    <a:cubicBezTo>
                      <a:pt x="92059" y="-975"/>
                      <a:pt x="94935" y="-975"/>
                      <a:pt x="98003" y="-975"/>
                    </a:cubicBezTo>
                    <a:cubicBezTo>
                      <a:pt x="101071" y="-975"/>
                      <a:pt x="103882" y="-975"/>
                      <a:pt x="107334" y="-975"/>
                    </a:cubicBezTo>
                    <a:cubicBezTo>
                      <a:pt x="87138" y="18198"/>
                      <a:pt x="68348" y="36860"/>
                      <a:pt x="49047" y="56544"/>
                    </a:cubicBezTo>
                    <a:lnTo>
                      <a:pt x="72694" y="83387"/>
                    </a:lnTo>
                    <a:cubicBezTo>
                      <a:pt x="85476" y="97959"/>
                      <a:pt x="97044" y="110932"/>
                      <a:pt x="11340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E3A8E81-22DF-46F0-8318-8943DCEEAF09}"/>
                  </a:ext>
                </a:extLst>
              </p:cNvPr>
              <p:cNvSpPr/>
              <p:nvPr/>
            </p:nvSpPr>
            <p:spPr>
              <a:xfrm>
                <a:off x="10833455" y="6187753"/>
                <a:ext cx="149613" cy="183285"/>
              </a:xfrm>
              <a:custGeom>
                <a:avLst/>
                <a:gdLst>
                  <a:gd name="connsiteX0" fmla="*/ 54032 w 149613"/>
                  <a:gd name="connsiteY0" fmla="*/ 26497 h 183285"/>
                  <a:gd name="connsiteX1" fmla="*/ 39396 w 149613"/>
                  <a:gd name="connsiteY1" fmla="*/ 13728 h 183285"/>
                  <a:gd name="connsiteX2" fmla="*/ 52178 w 149613"/>
                  <a:gd name="connsiteY2" fmla="*/ -921 h 183285"/>
                  <a:gd name="connsiteX3" fmla="*/ 54032 w 149613"/>
                  <a:gd name="connsiteY3" fmla="*/ -921 h 183285"/>
                  <a:gd name="connsiteX4" fmla="*/ 68668 w 149613"/>
                  <a:gd name="connsiteY4" fmla="*/ 11849 h 183285"/>
                  <a:gd name="connsiteX5" fmla="*/ 55885 w 149613"/>
                  <a:gd name="connsiteY5" fmla="*/ 26497 h 183285"/>
                  <a:gd name="connsiteX6" fmla="*/ 54032 w 149613"/>
                  <a:gd name="connsiteY6" fmla="*/ 26497 h 183285"/>
                  <a:gd name="connsiteX7" fmla="*/ 92378 w 149613"/>
                  <a:gd name="connsiteY7" fmla="*/ 26497 h 183285"/>
                  <a:gd name="connsiteX8" fmla="*/ 79149 w 149613"/>
                  <a:gd name="connsiteY8" fmla="*/ 12251 h 183285"/>
                  <a:gd name="connsiteX9" fmla="*/ 93401 w 149613"/>
                  <a:gd name="connsiteY9" fmla="*/ -965 h 183285"/>
                  <a:gd name="connsiteX10" fmla="*/ 106630 w 149613"/>
                  <a:gd name="connsiteY10" fmla="*/ 12820 h 183285"/>
                  <a:gd name="connsiteX11" fmla="*/ 92442 w 149613"/>
                  <a:gd name="connsiteY11" fmla="*/ 26497 h 183285"/>
                  <a:gd name="connsiteX12" fmla="*/ 92378 w 149613"/>
                  <a:gd name="connsiteY12" fmla="*/ 26497 h 183285"/>
                  <a:gd name="connsiteX13" fmla="*/ 73205 w 149613"/>
                  <a:gd name="connsiteY13" fmla="*/ 56279 h 183285"/>
                  <a:gd name="connsiteX14" fmla="*/ 27957 w 149613"/>
                  <a:gd name="connsiteY14" fmla="*/ 114502 h 183285"/>
                  <a:gd name="connsiteX15" fmla="*/ 73205 w 149613"/>
                  <a:gd name="connsiteY15" fmla="*/ 172533 h 183285"/>
                  <a:gd name="connsiteX16" fmla="*/ 118453 w 149613"/>
                  <a:gd name="connsiteY16" fmla="*/ 114502 h 183285"/>
                  <a:gd name="connsiteX17" fmla="*/ 73205 w 149613"/>
                  <a:gd name="connsiteY17" fmla="*/ 56535 h 183285"/>
                  <a:gd name="connsiteX18" fmla="*/ 73205 w 149613"/>
                  <a:gd name="connsiteY18" fmla="*/ 182311 h 183285"/>
                  <a:gd name="connsiteX19" fmla="*/ -1570 w 149613"/>
                  <a:gd name="connsiteY19" fmla="*/ 114757 h 183285"/>
                  <a:gd name="connsiteX20" fmla="*/ 73205 w 149613"/>
                  <a:gd name="connsiteY20" fmla="*/ 46756 h 183285"/>
                  <a:gd name="connsiteX21" fmla="*/ 148044 w 149613"/>
                  <a:gd name="connsiteY21" fmla="*/ 114757 h 183285"/>
                  <a:gd name="connsiteX22" fmla="*/ 73205 w 149613"/>
                  <a:gd name="connsiteY22" fmla="*/ 182311 h 18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9613" h="183285">
                    <a:moveTo>
                      <a:pt x="54032" y="26497"/>
                    </a:moveTo>
                    <a:cubicBezTo>
                      <a:pt x="46490" y="27015"/>
                      <a:pt x="39908" y="21295"/>
                      <a:pt x="39396" y="13728"/>
                    </a:cubicBezTo>
                    <a:cubicBezTo>
                      <a:pt x="38885" y="6154"/>
                      <a:pt x="44573" y="-403"/>
                      <a:pt x="52178" y="-921"/>
                    </a:cubicBezTo>
                    <a:cubicBezTo>
                      <a:pt x="52754" y="-965"/>
                      <a:pt x="53393" y="-965"/>
                      <a:pt x="54032" y="-921"/>
                    </a:cubicBezTo>
                    <a:cubicBezTo>
                      <a:pt x="61574" y="-1438"/>
                      <a:pt x="68156" y="4282"/>
                      <a:pt x="68668" y="11849"/>
                    </a:cubicBezTo>
                    <a:cubicBezTo>
                      <a:pt x="69179" y="19422"/>
                      <a:pt x="63490" y="25979"/>
                      <a:pt x="55885" y="26497"/>
                    </a:cubicBezTo>
                    <a:cubicBezTo>
                      <a:pt x="55310" y="26542"/>
                      <a:pt x="54671" y="26542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87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535"/>
                      <a:pt x="73205" y="56535"/>
                    </a:cubicBezTo>
                    <a:moveTo>
                      <a:pt x="73205" y="182311"/>
                    </a:moveTo>
                    <a:cubicBezTo>
                      <a:pt x="29234" y="182311"/>
                      <a:pt x="-1570" y="153487"/>
                      <a:pt x="-1570" y="114757"/>
                    </a:cubicBezTo>
                    <a:cubicBezTo>
                      <a:pt x="-1570" y="76028"/>
                      <a:pt x="29234" y="46756"/>
                      <a:pt x="73205" y="46756"/>
                    </a:cubicBezTo>
                    <a:cubicBezTo>
                      <a:pt x="117175" y="46756"/>
                      <a:pt x="148044" y="76155"/>
                      <a:pt x="148044" y="114757"/>
                    </a:cubicBezTo>
                    <a:cubicBezTo>
                      <a:pt x="148044" y="153359"/>
                      <a:pt x="117367" y="182311"/>
                      <a:pt x="73205" y="18231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4345D007-BBCF-4357-8B80-F469D55E481B}"/>
                  </a:ext>
                </a:extLst>
              </p:cNvPr>
              <p:cNvSpPr/>
              <p:nvPr/>
            </p:nvSpPr>
            <p:spPr>
              <a:xfrm>
                <a:off x="11007547" y="6237594"/>
                <a:ext cx="89602" cy="129994"/>
              </a:xfrm>
              <a:custGeom>
                <a:avLst/>
                <a:gdLst>
                  <a:gd name="connsiteX0" fmla="*/ 24952 w 89602"/>
                  <a:gd name="connsiteY0" fmla="*/ 9314 h 129994"/>
                  <a:gd name="connsiteX1" fmla="*/ 24952 w 89602"/>
                  <a:gd name="connsiteY1" fmla="*/ 39033 h 129994"/>
                  <a:gd name="connsiteX2" fmla="*/ 24952 w 89602"/>
                  <a:gd name="connsiteY2" fmla="*/ 59740 h 129994"/>
                  <a:gd name="connsiteX3" fmla="*/ 34092 w 89602"/>
                  <a:gd name="connsiteY3" fmla="*/ 59740 h 129994"/>
                  <a:gd name="connsiteX4" fmla="*/ 61318 w 89602"/>
                  <a:gd name="connsiteY4" fmla="*/ 34176 h 129994"/>
                  <a:gd name="connsiteX5" fmla="*/ 35753 w 89602"/>
                  <a:gd name="connsiteY5" fmla="*/ 9314 h 129994"/>
                  <a:gd name="connsiteX6" fmla="*/ 25464 w 89602"/>
                  <a:gd name="connsiteY6" fmla="*/ 9314 h 129994"/>
                  <a:gd name="connsiteX7" fmla="*/ 25464 w 89602"/>
                  <a:gd name="connsiteY7" fmla="*/ 129019 h 129994"/>
                  <a:gd name="connsiteX8" fmla="*/ 11723 w 89602"/>
                  <a:gd name="connsiteY8" fmla="*/ 129019 h 129994"/>
                  <a:gd name="connsiteX9" fmla="*/ -1570 w 89602"/>
                  <a:gd name="connsiteY9" fmla="*/ 129019 h 129994"/>
                  <a:gd name="connsiteX10" fmla="*/ -1059 w 89602"/>
                  <a:gd name="connsiteY10" fmla="*/ 62296 h 129994"/>
                  <a:gd name="connsiteX11" fmla="*/ -1570 w 89602"/>
                  <a:gd name="connsiteY11" fmla="*/ -975 h 129994"/>
                  <a:gd name="connsiteX12" fmla="*/ 18242 w 89602"/>
                  <a:gd name="connsiteY12" fmla="*/ -592 h 129994"/>
                  <a:gd name="connsiteX13" fmla="*/ 46171 w 89602"/>
                  <a:gd name="connsiteY13" fmla="*/ -975 h 129994"/>
                  <a:gd name="connsiteX14" fmla="*/ 88033 w 89602"/>
                  <a:gd name="connsiteY14" fmla="*/ 33984 h 129994"/>
                  <a:gd name="connsiteX15" fmla="*/ 55183 w 89602"/>
                  <a:gd name="connsiteY15" fmla="*/ 68624 h 129994"/>
                  <a:gd name="connsiteX16" fmla="*/ 30065 w 89602"/>
                  <a:gd name="connsiteY16" fmla="*/ 70029 h 129994"/>
                  <a:gd name="connsiteX17" fmla="*/ 24952 w 89602"/>
                  <a:gd name="connsiteY17" fmla="*/ 70029 h 129994"/>
                  <a:gd name="connsiteX18" fmla="*/ 25464 w 89602"/>
                  <a:gd name="connsiteY1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602" h="129994">
                    <a:moveTo>
                      <a:pt x="24952" y="9314"/>
                    </a:moveTo>
                    <a:cubicBezTo>
                      <a:pt x="24952" y="17431"/>
                      <a:pt x="24952" y="39033"/>
                      <a:pt x="24952" y="39033"/>
                    </a:cubicBezTo>
                    <a:lnTo>
                      <a:pt x="24952" y="59740"/>
                    </a:lnTo>
                    <a:lnTo>
                      <a:pt x="34092" y="59740"/>
                    </a:lnTo>
                    <a:cubicBezTo>
                      <a:pt x="47449" y="59740"/>
                      <a:pt x="61318" y="53988"/>
                      <a:pt x="61318" y="34176"/>
                    </a:cubicBezTo>
                    <a:cubicBezTo>
                      <a:pt x="61318" y="16856"/>
                      <a:pt x="52690" y="9314"/>
                      <a:pt x="35753" y="9314"/>
                    </a:cubicBezTo>
                    <a:lnTo>
                      <a:pt x="25464" y="9314"/>
                    </a:lnTo>
                    <a:moveTo>
                      <a:pt x="25464" y="129019"/>
                    </a:moveTo>
                    <a:cubicBezTo>
                      <a:pt x="21118" y="129019"/>
                      <a:pt x="16388" y="129019"/>
                      <a:pt x="11723" y="129019"/>
                    </a:cubicBezTo>
                    <a:cubicBezTo>
                      <a:pt x="7058" y="129019"/>
                      <a:pt x="2456" y="129019"/>
                      <a:pt x="-1570" y="129019"/>
                    </a:cubicBezTo>
                    <a:cubicBezTo>
                      <a:pt x="-1570" y="118921"/>
                      <a:pt x="-1059" y="81597"/>
                      <a:pt x="-1059" y="62296"/>
                    </a:cubicBezTo>
                    <a:cubicBezTo>
                      <a:pt x="-1059" y="35774"/>
                      <a:pt x="-1570" y="3499"/>
                      <a:pt x="-1570" y="-975"/>
                    </a:cubicBezTo>
                    <a:cubicBezTo>
                      <a:pt x="4821" y="-975"/>
                      <a:pt x="10317" y="-592"/>
                      <a:pt x="18242" y="-592"/>
                    </a:cubicBezTo>
                    <a:cubicBezTo>
                      <a:pt x="29426" y="-592"/>
                      <a:pt x="35179" y="-975"/>
                      <a:pt x="46171" y="-975"/>
                    </a:cubicBezTo>
                    <a:cubicBezTo>
                      <a:pt x="67453" y="-975"/>
                      <a:pt x="88033" y="11807"/>
                      <a:pt x="88033" y="33984"/>
                    </a:cubicBezTo>
                    <a:cubicBezTo>
                      <a:pt x="88033" y="53796"/>
                      <a:pt x="71096" y="65173"/>
                      <a:pt x="55183" y="68624"/>
                    </a:cubicBezTo>
                    <a:cubicBezTo>
                      <a:pt x="46874" y="69793"/>
                      <a:pt x="38438" y="70260"/>
                      <a:pt x="30065" y="70029"/>
                    </a:cubicBezTo>
                    <a:lnTo>
                      <a:pt x="24952" y="70029"/>
                    </a:lnTo>
                    <a:cubicBezTo>
                      <a:pt x="24952" y="102305"/>
                      <a:pt x="24952" y="114383"/>
                      <a:pt x="25464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477280ED-39D3-40CE-895C-4BF3BAFA4F02}"/>
                  </a:ext>
                </a:extLst>
              </p:cNvPr>
              <p:cNvSpPr/>
              <p:nvPr/>
            </p:nvSpPr>
            <p:spPr>
              <a:xfrm>
                <a:off x="11117217" y="6237594"/>
                <a:ext cx="27034" cy="129994"/>
              </a:xfrm>
              <a:custGeom>
                <a:avLst/>
                <a:gdLst>
                  <a:gd name="connsiteX0" fmla="*/ 25465 w 27034"/>
                  <a:gd name="connsiteY0" fmla="*/ 129019 h 129994"/>
                  <a:gd name="connsiteX1" fmla="*/ 11979 w 27034"/>
                  <a:gd name="connsiteY1" fmla="*/ 129019 h 129994"/>
                  <a:gd name="connsiteX2" fmla="*/ -1570 w 27034"/>
                  <a:gd name="connsiteY2" fmla="*/ 129019 h 129994"/>
                  <a:gd name="connsiteX3" fmla="*/ -1058 w 27034"/>
                  <a:gd name="connsiteY3" fmla="*/ 62488 h 129994"/>
                  <a:gd name="connsiteX4" fmla="*/ -1570 w 27034"/>
                  <a:gd name="connsiteY4" fmla="*/ -975 h 129994"/>
                  <a:gd name="connsiteX5" fmla="*/ 11979 w 27034"/>
                  <a:gd name="connsiteY5" fmla="*/ -975 h 129994"/>
                  <a:gd name="connsiteX6" fmla="*/ 25465 w 27034"/>
                  <a:gd name="connsiteY6" fmla="*/ -975 h 129994"/>
                  <a:gd name="connsiteX7" fmla="*/ 24889 w 27034"/>
                  <a:gd name="connsiteY7" fmla="*/ 62488 h 129994"/>
                  <a:gd name="connsiteX8" fmla="*/ 25465 w 27034"/>
                  <a:gd name="connsiteY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34" h="129994">
                    <a:moveTo>
                      <a:pt x="25465" y="129019"/>
                    </a:moveTo>
                    <a:cubicBezTo>
                      <a:pt x="21182" y="129019"/>
                      <a:pt x="16581" y="129019"/>
                      <a:pt x="11979" y="129019"/>
                    </a:cubicBezTo>
                    <a:cubicBezTo>
                      <a:pt x="7378" y="129019"/>
                      <a:pt x="2712" y="129019"/>
                      <a:pt x="-1570" y="129019"/>
                    </a:cubicBezTo>
                    <a:cubicBezTo>
                      <a:pt x="-1570" y="104989"/>
                      <a:pt x="-1058" y="79233"/>
                      <a:pt x="-1058" y="62488"/>
                    </a:cubicBezTo>
                    <a:cubicBezTo>
                      <a:pt x="-1058" y="45744"/>
                      <a:pt x="-1570" y="8740"/>
                      <a:pt x="-1570" y="-975"/>
                    </a:cubicBezTo>
                    <a:cubicBezTo>
                      <a:pt x="2648" y="-975"/>
                      <a:pt x="7314" y="-975"/>
                      <a:pt x="11979" y="-975"/>
                    </a:cubicBezTo>
                    <a:cubicBezTo>
                      <a:pt x="16645" y="-975"/>
                      <a:pt x="21310" y="-975"/>
                      <a:pt x="25465" y="-975"/>
                    </a:cubicBezTo>
                    <a:cubicBezTo>
                      <a:pt x="25465" y="9314"/>
                      <a:pt x="24889" y="45169"/>
                      <a:pt x="24889" y="62488"/>
                    </a:cubicBezTo>
                    <a:cubicBezTo>
                      <a:pt x="24889" y="79808"/>
                      <a:pt x="25273" y="105180"/>
                      <a:pt x="2546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41E213E8-B8C2-43E0-B616-13F1AD554B3E}"/>
                  </a:ext>
                </a:extLst>
              </p:cNvPr>
              <p:cNvSpPr/>
              <p:nvPr/>
            </p:nvSpPr>
            <p:spPr>
              <a:xfrm>
                <a:off x="11178124" y="6237594"/>
                <a:ext cx="118554" cy="131591"/>
              </a:xfrm>
              <a:custGeom>
                <a:avLst/>
                <a:gdLst>
                  <a:gd name="connsiteX0" fmla="*/ 116664 w 118554"/>
                  <a:gd name="connsiteY0" fmla="*/ 130617 h 131591"/>
                  <a:gd name="connsiteX1" fmla="*/ 105800 w 118554"/>
                  <a:gd name="connsiteY1" fmla="*/ 130617 h 131591"/>
                  <a:gd name="connsiteX2" fmla="*/ 96149 w 118554"/>
                  <a:gd name="connsiteY2" fmla="*/ 130617 h 131591"/>
                  <a:gd name="connsiteX3" fmla="*/ 45468 w 118554"/>
                  <a:gd name="connsiteY3" fmla="*/ 70924 h 131591"/>
                  <a:gd name="connsiteX4" fmla="*/ 10509 w 118554"/>
                  <a:gd name="connsiteY4" fmla="*/ 31811 h 131591"/>
                  <a:gd name="connsiteX5" fmla="*/ 10509 w 118554"/>
                  <a:gd name="connsiteY5" fmla="*/ 64086 h 131591"/>
                  <a:gd name="connsiteX6" fmla="*/ 11212 w 118554"/>
                  <a:gd name="connsiteY6" fmla="*/ 129019 h 131591"/>
                  <a:gd name="connsiteX7" fmla="*/ 4821 w 118554"/>
                  <a:gd name="connsiteY7" fmla="*/ 129019 h 131591"/>
                  <a:gd name="connsiteX8" fmla="*/ -1570 w 118554"/>
                  <a:gd name="connsiteY8" fmla="*/ 129019 h 131591"/>
                  <a:gd name="connsiteX9" fmla="*/ -1570 w 118554"/>
                  <a:gd name="connsiteY9" fmla="*/ 64278 h 131591"/>
                  <a:gd name="connsiteX10" fmla="*/ -1570 w 118554"/>
                  <a:gd name="connsiteY10" fmla="*/ -975 h 131591"/>
                  <a:gd name="connsiteX11" fmla="*/ 9231 w 118554"/>
                  <a:gd name="connsiteY11" fmla="*/ -975 h 131591"/>
                  <a:gd name="connsiteX12" fmla="*/ 19009 w 118554"/>
                  <a:gd name="connsiteY12" fmla="*/ -975 h 131591"/>
                  <a:gd name="connsiteX13" fmla="*/ 66048 w 118554"/>
                  <a:gd name="connsiteY13" fmla="*/ 55266 h 131591"/>
                  <a:gd name="connsiteX14" fmla="*/ 104394 w 118554"/>
                  <a:gd name="connsiteY14" fmla="*/ 98726 h 131591"/>
                  <a:gd name="connsiteX15" fmla="*/ 104394 w 118554"/>
                  <a:gd name="connsiteY15" fmla="*/ 64278 h 131591"/>
                  <a:gd name="connsiteX16" fmla="*/ 103818 w 118554"/>
                  <a:gd name="connsiteY16" fmla="*/ -975 h 131591"/>
                  <a:gd name="connsiteX17" fmla="*/ 110209 w 118554"/>
                  <a:gd name="connsiteY17" fmla="*/ -975 h 131591"/>
                  <a:gd name="connsiteX18" fmla="*/ 116984 w 118554"/>
                  <a:gd name="connsiteY18" fmla="*/ -975 h 131591"/>
                  <a:gd name="connsiteX19" fmla="*/ 116984 w 118554"/>
                  <a:gd name="connsiteY19" fmla="*/ 64086 h 131591"/>
                  <a:gd name="connsiteX20" fmla="*/ 116984 w 118554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554" h="131591">
                    <a:moveTo>
                      <a:pt x="116664" y="130617"/>
                    </a:moveTo>
                    <a:cubicBezTo>
                      <a:pt x="112510" y="130617"/>
                      <a:pt x="109059" y="130617"/>
                      <a:pt x="105800" y="130617"/>
                    </a:cubicBezTo>
                    <a:cubicBezTo>
                      <a:pt x="102540" y="130617"/>
                      <a:pt x="99409" y="130617"/>
                      <a:pt x="96149" y="130617"/>
                    </a:cubicBezTo>
                    <a:cubicBezTo>
                      <a:pt x="84773" y="118730"/>
                      <a:pt x="70585" y="100707"/>
                      <a:pt x="45468" y="70924"/>
                    </a:cubicBezTo>
                    <a:cubicBezTo>
                      <a:pt x="26295" y="48748"/>
                      <a:pt x="18626" y="40119"/>
                      <a:pt x="10509" y="31811"/>
                    </a:cubicBezTo>
                    <a:cubicBezTo>
                      <a:pt x="10509" y="35454"/>
                      <a:pt x="10509" y="57375"/>
                      <a:pt x="10509" y="64086"/>
                    </a:cubicBezTo>
                    <a:cubicBezTo>
                      <a:pt x="10509" y="78338"/>
                      <a:pt x="10893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31" y="-975"/>
                    </a:lnTo>
                    <a:lnTo>
                      <a:pt x="19009" y="-975"/>
                    </a:lnTo>
                    <a:cubicBezTo>
                      <a:pt x="32495" y="15450"/>
                      <a:pt x="38182" y="22480"/>
                      <a:pt x="66048" y="55266"/>
                    </a:cubicBezTo>
                    <a:cubicBezTo>
                      <a:pt x="86243" y="78849"/>
                      <a:pt x="93785" y="87733"/>
                      <a:pt x="104394" y="98726"/>
                    </a:cubicBezTo>
                    <a:cubicBezTo>
                      <a:pt x="104394" y="93868"/>
                      <a:pt x="104394" y="71691"/>
                      <a:pt x="104394" y="64278"/>
                    </a:cubicBezTo>
                    <a:cubicBezTo>
                      <a:pt x="104394" y="49834"/>
                      <a:pt x="104394" y="12382"/>
                      <a:pt x="103818" y="-975"/>
                    </a:cubicBezTo>
                    <a:lnTo>
                      <a:pt x="110209" y="-975"/>
                    </a:lnTo>
                    <a:lnTo>
                      <a:pt x="116984" y="-975"/>
                    </a:lnTo>
                    <a:cubicBezTo>
                      <a:pt x="116984" y="14491"/>
                      <a:pt x="116984" y="48620"/>
                      <a:pt x="116984" y="64086"/>
                    </a:cubicBezTo>
                    <a:cubicBezTo>
                      <a:pt x="116984" y="79552"/>
                      <a:pt x="116984" y="114575"/>
                      <a:pt x="116984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9E227985-42EE-45AD-8894-E7E1004AEDD5}"/>
                  </a:ext>
                </a:extLst>
              </p:cNvPr>
              <p:cNvSpPr/>
              <p:nvPr/>
            </p:nvSpPr>
            <p:spPr>
              <a:xfrm>
                <a:off x="11320516" y="6235004"/>
                <a:ext cx="129610" cy="135843"/>
              </a:xfrm>
              <a:custGeom>
                <a:avLst/>
                <a:gdLst>
                  <a:gd name="connsiteX0" fmla="*/ 70585 w 129610"/>
                  <a:gd name="connsiteY0" fmla="*/ 134804 h 135843"/>
                  <a:gd name="connsiteX1" fmla="*/ -1570 w 129610"/>
                  <a:gd name="connsiteY1" fmla="*/ 66867 h 135843"/>
                  <a:gd name="connsiteX2" fmla="*/ 70904 w 129610"/>
                  <a:gd name="connsiteY2" fmla="*/ -942 h 135843"/>
                  <a:gd name="connsiteX3" fmla="*/ 124845 w 129610"/>
                  <a:gd name="connsiteY3" fmla="*/ 18742 h 135843"/>
                  <a:gd name="connsiteX4" fmla="*/ 118837 w 129610"/>
                  <a:gd name="connsiteY4" fmla="*/ 26476 h 135843"/>
                  <a:gd name="connsiteX5" fmla="*/ 79724 w 129610"/>
                  <a:gd name="connsiteY5" fmla="*/ 11329 h 135843"/>
                  <a:gd name="connsiteX6" fmla="*/ 27637 w 129610"/>
                  <a:gd name="connsiteY6" fmla="*/ 65289 h 135843"/>
                  <a:gd name="connsiteX7" fmla="*/ 27637 w 129610"/>
                  <a:gd name="connsiteY7" fmla="*/ 66356 h 135843"/>
                  <a:gd name="connsiteX8" fmla="*/ 79213 w 129610"/>
                  <a:gd name="connsiteY8" fmla="*/ 123875 h 135843"/>
                  <a:gd name="connsiteX9" fmla="*/ 101582 w 129610"/>
                  <a:gd name="connsiteY9" fmla="*/ 121766 h 135843"/>
                  <a:gd name="connsiteX10" fmla="*/ 101198 w 129610"/>
                  <a:gd name="connsiteY10" fmla="*/ 80800 h 135843"/>
                  <a:gd name="connsiteX11" fmla="*/ 73269 w 129610"/>
                  <a:gd name="connsiteY11" fmla="*/ 80800 h 135843"/>
                  <a:gd name="connsiteX12" fmla="*/ 73269 w 129610"/>
                  <a:gd name="connsiteY12" fmla="*/ 70191 h 135843"/>
                  <a:gd name="connsiteX13" fmla="*/ 101198 w 129610"/>
                  <a:gd name="connsiteY13" fmla="*/ 70191 h 135843"/>
                  <a:gd name="connsiteX14" fmla="*/ 124205 w 129610"/>
                  <a:gd name="connsiteY14" fmla="*/ 70191 h 135843"/>
                  <a:gd name="connsiteX15" fmla="*/ 128041 w 129610"/>
                  <a:gd name="connsiteY15" fmla="*/ 70191 h 135843"/>
                  <a:gd name="connsiteX16" fmla="*/ 128041 w 129610"/>
                  <a:gd name="connsiteY16" fmla="*/ 97544 h 135843"/>
                  <a:gd name="connsiteX17" fmla="*/ 128041 w 129610"/>
                  <a:gd name="connsiteY17" fmla="*/ 124770 h 135843"/>
                  <a:gd name="connsiteX18" fmla="*/ 70521 w 129610"/>
                  <a:gd name="connsiteY18" fmla="*/ 134868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610" h="135843">
                    <a:moveTo>
                      <a:pt x="70585" y="134804"/>
                    </a:moveTo>
                    <a:cubicBezTo>
                      <a:pt x="26934" y="134804"/>
                      <a:pt x="-1570" y="108153"/>
                      <a:pt x="-1570" y="66867"/>
                    </a:cubicBezTo>
                    <a:cubicBezTo>
                      <a:pt x="-1570" y="25581"/>
                      <a:pt x="31599" y="-942"/>
                      <a:pt x="70904" y="-942"/>
                    </a:cubicBezTo>
                    <a:cubicBezTo>
                      <a:pt x="90716" y="-1523"/>
                      <a:pt x="110017" y="5520"/>
                      <a:pt x="124845" y="18742"/>
                    </a:cubicBezTo>
                    <a:lnTo>
                      <a:pt x="118837" y="26476"/>
                    </a:lnTo>
                    <a:cubicBezTo>
                      <a:pt x="107909" y="17068"/>
                      <a:pt x="94104" y="11719"/>
                      <a:pt x="79724" y="11329"/>
                    </a:cubicBezTo>
                    <a:cubicBezTo>
                      <a:pt x="50453" y="11840"/>
                      <a:pt x="27126" y="35998"/>
                      <a:pt x="27637" y="65289"/>
                    </a:cubicBezTo>
                    <a:cubicBezTo>
                      <a:pt x="27637" y="65646"/>
                      <a:pt x="27637" y="65998"/>
                      <a:pt x="27637" y="66356"/>
                    </a:cubicBezTo>
                    <a:cubicBezTo>
                      <a:pt x="27637" y="99142"/>
                      <a:pt x="49814" y="123875"/>
                      <a:pt x="79213" y="123875"/>
                    </a:cubicBezTo>
                    <a:cubicBezTo>
                      <a:pt x="86690" y="123811"/>
                      <a:pt x="94232" y="123108"/>
                      <a:pt x="101582" y="121766"/>
                    </a:cubicBezTo>
                    <a:cubicBezTo>
                      <a:pt x="101582" y="112563"/>
                      <a:pt x="101198" y="86935"/>
                      <a:pt x="101198" y="80800"/>
                    </a:cubicBezTo>
                    <a:cubicBezTo>
                      <a:pt x="88927" y="80800"/>
                      <a:pt x="73269" y="80800"/>
                      <a:pt x="73269" y="80800"/>
                    </a:cubicBezTo>
                    <a:lnTo>
                      <a:pt x="73269" y="70191"/>
                    </a:lnTo>
                    <a:cubicBezTo>
                      <a:pt x="81578" y="70191"/>
                      <a:pt x="87138" y="70191"/>
                      <a:pt x="101198" y="70191"/>
                    </a:cubicBezTo>
                    <a:cubicBezTo>
                      <a:pt x="116344" y="70191"/>
                      <a:pt x="119604" y="70191"/>
                      <a:pt x="124205" y="70191"/>
                    </a:cubicBezTo>
                    <a:lnTo>
                      <a:pt x="128041" y="70191"/>
                    </a:lnTo>
                    <a:cubicBezTo>
                      <a:pt x="128041" y="78435"/>
                      <a:pt x="128041" y="83676"/>
                      <a:pt x="128041" y="97544"/>
                    </a:cubicBezTo>
                    <a:cubicBezTo>
                      <a:pt x="128041" y="107834"/>
                      <a:pt x="128041" y="112371"/>
                      <a:pt x="128041" y="124770"/>
                    </a:cubicBezTo>
                    <a:cubicBezTo>
                      <a:pt x="109570" y="131289"/>
                      <a:pt x="90141" y="134676"/>
                      <a:pt x="70521" y="1348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32E0C8DA-CD54-43F2-9DEB-C08EE6CEC0D0}"/>
                  </a:ext>
                </a:extLst>
              </p:cNvPr>
              <p:cNvSpPr/>
              <p:nvPr/>
            </p:nvSpPr>
            <p:spPr>
              <a:xfrm>
                <a:off x="11470898" y="6235229"/>
                <a:ext cx="88899" cy="134718"/>
              </a:xfrm>
              <a:custGeom>
                <a:avLst/>
                <a:gdLst>
                  <a:gd name="connsiteX0" fmla="*/ 33772 w 88899"/>
                  <a:gd name="connsiteY0" fmla="*/ 133684 h 134718"/>
                  <a:gd name="connsiteX1" fmla="*/ -1570 w 88899"/>
                  <a:gd name="connsiteY1" fmla="*/ 124481 h 134718"/>
                  <a:gd name="connsiteX2" fmla="*/ -1570 w 88899"/>
                  <a:gd name="connsiteY2" fmla="*/ 113169 h 134718"/>
                  <a:gd name="connsiteX3" fmla="*/ 31407 w 88899"/>
                  <a:gd name="connsiteY3" fmla="*/ 121989 h 134718"/>
                  <a:gd name="connsiteX4" fmla="*/ 61318 w 88899"/>
                  <a:gd name="connsiteY4" fmla="*/ 98726 h 134718"/>
                  <a:gd name="connsiteX5" fmla="*/ 25656 w 88899"/>
                  <a:gd name="connsiteY5" fmla="*/ 70093 h 134718"/>
                  <a:gd name="connsiteX6" fmla="*/ 1498 w 88899"/>
                  <a:gd name="connsiteY6" fmla="*/ 36540 h 134718"/>
                  <a:gd name="connsiteX7" fmla="*/ 47641 w 88899"/>
                  <a:gd name="connsiteY7" fmla="*/ -975 h 134718"/>
                  <a:gd name="connsiteX8" fmla="*/ 81322 w 88899"/>
                  <a:gd name="connsiteY8" fmla="*/ 7845 h 134718"/>
                  <a:gd name="connsiteX9" fmla="*/ 79532 w 88899"/>
                  <a:gd name="connsiteY9" fmla="*/ 17048 h 134718"/>
                  <a:gd name="connsiteX10" fmla="*/ 51411 w 88899"/>
                  <a:gd name="connsiteY10" fmla="*/ 11296 h 134718"/>
                  <a:gd name="connsiteX11" fmla="*/ 27445 w 88899"/>
                  <a:gd name="connsiteY11" fmla="*/ 31492 h 134718"/>
                  <a:gd name="connsiteX12" fmla="*/ 68156 w 88899"/>
                  <a:gd name="connsiteY12" fmla="*/ 62871 h 134718"/>
                  <a:gd name="connsiteX13" fmla="*/ 87329 w 88899"/>
                  <a:gd name="connsiteY13" fmla="*/ 93165 h 134718"/>
                  <a:gd name="connsiteX14" fmla="*/ 68604 w 88899"/>
                  <a:gd name="connsiteY14" fmla="*/ 125568 h 134718"/>
                  <a:gd name="connsiteX15" fmla="*/ 33453 w 88899"/>
                  <a:gd name="connsiteY15" fmla="*/ 133684 h 13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899" h="134718">
                    <a:moveTo>
                      <a:pt x="33772" y="133684"/>
                    </a:moveTo>
                    <a:cubicBezTo>
                      <a:pt x="21438" y="133301"/>
                      <a:pt x="9358" y="130169"/>
                      <a:pt x="-1570" y="124481"/>
                    </a:cubicBezTo>
                    <a:lnTo>
                      <a:pt x="-1570" y="113169"/>
                    </a:lnTo>
                    <a:cubicBezTo>
                      <a:pt x="8400" y="119113"/>
                      <a:pt x="19776" y="122181"/>
                      <a:pt x="31407" y="121989"/>
                    </a:cubicBezTo>
                    <a:cubicBezTo>
                      <a:pt x="47258" y="121989"/>
                      <a:pt x="61318" y="112786"/>
                      <a:pt x="61318" y="98726"/>
                    </a:cubicBezTo>
                    <a:cubicBezTo>
                      <a:pt x="61318" y="84665"/>
                      <a:pt x="49622" y="83195"/>
                      <a:pt x="25656" y="70093"/>
                    </a:cubicBezTo>
                    <a:cubicBezTo>
                      <a:pt x="11915" y="62680"/>
                      <a:pt x="1498" y="53668"/>
                      <a:pt x="1498" y="36540"/>
                    </a:cubicBezTo>
                    <a:cubicBezTo>
                      <a:pt x="1498" y="16728"/>
                      <a:pt x="19712" y="-975"/>
                      <a:pt x="47641" y="-975"/>
                    </a:cubicBezTo>
                    <a:cubicBezTo>
                      <a:pt x="59400" y="-771"/>
                      <a:pt x="70968" y="2252"/>
                      <a:pt x="81322" y="7845"/>
                    </a:cubicBezTo>
                    <a:lnTo>
                      <a:pt x="79532" y="17048"/>
                    </a:lnTo>
                    <a:cubicBezTo>
                      <a:pt x="70648" y="13303"/>
                      <a:pt x="61062" y="11353"/>
                      <a:pt x="51411" y="11296"/>
                    </a:cubicBezTo>
                    <a:cubicBezTo>
                      <a:pt x="37926" y="11296"/>
                      <a:pt x="27445" y="19221"/>
                      <a:pt x="27445" y="31492"/>
                    </a:cubicBezTo>
                    <a:cubicBezTo>
                      <a:pt x="27445" y="46830"/>
                      <a:pt x="45468" y="49131"/>
                      <a:pt x="68156" y="62871"/>
                    </a:cubicBezTo>
                    <a:cubicBezTo>
                      <a:pt x="79596" y="68694"/>
                      <a:pt x="86946" y="80319"/>
                      <a:pt x="87329" y="93165"/>
                    </a:cubicBezTo>
                    <a:cubicBezTo>
                      <a:pt x="87393" y="106561"/>
                      <a:pt x="80235" y="118921"/>
                      <a:pt x="68604" y="125568"/>
                    </a:cubicBezTo>
                    <a:cubicBezTo>
                      <a:pt x="57802" y="131384"/>
                      <a:pt x="45660" y="134196"/>
                      <a:pt x="33453" y="133684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ACFDA698-6B79-4814-9B30-8090BC6E958F}"/>
                  </a:ext>
                </a:extLst>
              </p:cNvPr>
              <p:cNvSpPr/>
              <p:nvPr/>
            </p:nvSpPr>
            <p:spPr>
              <a:xfrm>
                <a:off x="10351250" y="6442491"/>
                <a:ext cx="115997" cy="131400"/>
              </a:xfrm>
              <a:custGeom>
                <a:avLst/>
                <a:gdLst>
                  <a:gd name="connsiteX0" fmla="*/ 114428 w 115997"/>
                  <a:gd name="connsiteY0" fmla="*/ 130425 h 131400"/>
                  <a:gd name="connsiteX1" fmla="*/ 97619 w 115997"/>
                  <a:gd name="connsiteY1" fmla="*/ 130425 h 131400"/>
                  <a:gd name="connsiteX2" fmla="*/ 79341 w 115997"/>
                  <a:gd name="connsiteY2" fmla="*/ 130425 h 131400"/>
                  <a:gd name="connsiteX3" fmla="*/ 53329 w 115997"/>
                  <a:gd name="connsiteY3" fmla="*/ 99173 h 131400"/>
                  <a:gd name="connsiteX4" fmla="*/ 32047 w 115997"/>
                  <a:gd name="connsiteY4" fmla="*/ 74631 h 131400"/>
                  <a:gd name="connsiteX5" fmla="*/ 25145 w 115997"/>
                  <a:gd name="connsiteY5" fmla="*/ 81022 h 131400"/>
                  <a:gd name="connsiteX6" fmla="*/ 25720 w 115997"/>
                  <a:gd name="connsiteY6" fmla="*/ 130105 h 131400"/>
                  <a:gd name="connsiteX7" fmla="*/ 12235 w 115997"/>
                  <a:gd name="connsiteY7" fmla="*/ 130105 h 131400"/>
                  <a:gd name="connsiteX8" fmla="*/ -1570 w 115997"/>
                  <a:gd name="connsiteY8" fmla="*/ 130105 h 131400"/>
                  <a:gd name="connsiteX9" fmla="*/ -995 w 115997"/>
                  <a:gd name="connsiteY9" fmla="*/ 62999 h 131400"/>
                  <a:gd name="connsiteX10" fmla="*/ -1570 w 115997"/>
                  <a:gd name="connsiteY10" fmla="*/ -911 h 131400"/>
                  <a:gd name="connsiteX11" fmla="*/ 11851 w 115997"/>
                  <a:gd name="connsiteY11" fmla="*/ -911 h 131400"/>
                  <a:gd name="connsiteX12" fmla="*/ 25720 w 115997"/>
                  <a:gd name="connsiteY12" fmla="*/ -911 h 131400"/>
                  <a:gd name="connsiteX13" fmla="*/ 25145 w 115997"/>
                  <a:gd name="connsiteY13" fmla="*/ 62999 h 131400"/>
                  <a:gd name="connsiteX14" fmla="*/ 55310 w 115997"/>
                  <a:gd name="connsiteY14" fmla="*/ 33728 h 131400"/>
                  <a:gd name="connsiteX15" fmla="*/ 89310 w 115997"/>
                  <a:gd name="connsiteY15" fmla="*/ -975 h 131400"/>
                  <a:gd name="connsiteX16" fmla="*/ 98834 w 115997"/>
                  <a:gd name="connsiteY16" fmla="*/ -975 h 131400"/>
                  <a:gd name="connsiteX17" fmla="*/ 108228 w 115997"/>
                  <a:gd name="connsiteY17" fmla="*/ -975 h 131400"/>
                  <a:gd name="connsiteX18" fmla="*/ 49494 w 115997"/>
                  <a:gd name="connsiteY18" fmla="*/ 57056 h 131400"/>
                  <a:gd name="connsiteX19" fmla="*/ 73333 w 115997"/>
                  <a:gd name="connsiteY19" fmla="*/ 84090 h 131400"/>
                  <a:gd name="connsiteX20" fmla="*/ 114428 w 115997"/>
                  <a:gd name="connsiteY20" fmla="*/ 130105 h 13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97" h="131400">
                    <a:moveTo>
                      <a:pt x="114428" y="130425"/>
                    </a:moveTo>
                    <a:cubicBezTo>
                      <a:pt x="109890" y="130425"/>
                      <a:pt x="103882" y="130425"/>
                      <a:pt x="97619" y="130425"/>
                    </a:cubicBezTo>
                    <a:cubicBezTo>
                      <a:pt x="91356" y="130425"/>
                      <a:pt x="84837" y="130425"/>
                      <a:pt x="79341" y="130425"/>
                    </a:cubicBezTo>
                    <a:cubicBezTo>
                      <a:pt x="70265" y="119496"/>
                      <a:pt x="64577" y="112274"/>
                      <a:pt x="53329" y="99173"/>
                    </a:cubicBezTo>
                    <a:cubicBezTo>
                      <a:pt x="43679" y="87861"/>
                      <a:pt x="32047" y="74631"/>
                      <a:pt x="32047" y="74631"/>
                    </a:cubicBezTo>
                    <a:lnTo>
                      <a:pt x="25145" y="81022"/>
                    </a:lnTo>
                    <a:cubicBezTo>
                      <a:pt x="25145" y="104285"/>
                      <a:pt x="25145" y="115406"/>
                      <a:pt x="25720" y="130105"/>
                    </a:cubicBezTo>
                    <a:cubicBezTo>
                      <a:pt x="21310" y="130105"/>
                      <a:pt x="16772" y="130105"/>
                      <a:pt x="12235" y="130105"/>
                    </a:cubicBezTo>
                    <a:cubicBezTo>
                      <a:pt x="7697" y="130105"/>
                      <a:pt x="2968" y="130105"/>
                      <a:pt x="-1570" y="130105"/>
                    </a:cubicBezTo>
                    <a:cubicBezTo>
                      <a:pt x="-1570" y="108121"/>
                      <a:pt x="-995" y="79936"/>
                      <a:pt x="-995" y="62999"/>
                    </a:cubicBezTo>
                    <a:cubicBezTo>
                      <a:pt x="-995" y="46063"/>
                      <a:pt x="-1570" y="10465"/>
                      <a:pt x="-1570" y="-911"/>
                    </a:cubicBezTo>
                    <a:cubicBezTo>
                      <a:pt x="2712" y="-911"/>
                      <a:pt x="7250" y="-911"/>
                      <a:pt x="11851" y="-911"/>
                    </a:cubicBezTo>
                    <a:cubicBezTo>
                      <a:pt x="16453" y="-911"/>
                      <a:pt x="21182" y="-911"/>
                      <a:pt x="25720" y="-911"/>
                    </a:cubicBezTo>
                    <a:cubicBezTo>
                      <a:pt x="25720" y="12894"/>
                      <a:pt x="25145" y="41845"/>
                      <a:pt x="25145" y="62999"/>
                    </a:cubicBezTo>
                    <a:cubicBezTo>
                      <a:pt x="37927" y="51048"/>
                      <a:pt x="45532" y="43379"/>
                      <a:pt x="55310" y="33728"/>
                    </a:cubicBezTo>
                    <a:cubicBezTo>
                      <a:pt x="61701" y="27337"/>
                      <a:pt x="80875" y="7781"/>
                      <a:pt x="89310" y="-975"/>
                    </a:cubicBezTo>
                    <a:cubicBezTo>
                      <a:pt x="92890" y="-975"/>
                      <a:pt x="95702" y="-975"/>
                      <a:pt x="98834" y="-975"/>
                    </a:cubicBezTo>
                    <a:cubicBezTo>
                      <a:pt x="101965" y="-975"/>
                      <a:pt x="104777" y="-975"/>
                      <a:pt x="108228" y="-975"/>
                    </a:cubicBezTo>
                    <a:cubicBezTo>
                      <a:pt x="87841" y="18518"/>
                      <a:pt x="68987" y="37371"/>
                      <a:pt x="49494" y="57056"/>
                    </a:cubicBezTo>
                    <a:lnTo>
                      <a:pt x="73333" y="84090"/>
                    </a:lnTo>
                    <a:cubicBezTo>
                      <a:pt x="86115" y="98853"/>
                      <a:pt x="97875" y="111955"/>
                      <a:pt x="114428" y="13010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CCDB6449-1D40-4814-AE9A-6AAEB06B0F79}"/>
                  </a:ext>
                </a:extLst>
              </p:cNvPr>
              <p:cNvSpPr/>
              <p:nvPr/>
            </p:nvSpPr>
            <p:spPr>
              <a:xfrm>
                <a:off x="10469293" y="6440445"/>
                <a:ext cx="150829" cy="136704"/>
              </a:xfrm>
              <a:custGeom>
                <a:avLst/>
                <a:gdLst>
                  <a:gd name="connsiteX0" fmla="*/ 73845 w 150829"/>
                  <a:gd name="connsiteY0" fmla="*/ 8867 h 136704"/>
                  <a:gd name="connsiteX1" fmla="*/ 28212 w 150829"/>
                  <a:gd name="connsiteY1" fmla="*/ 67601 h 136704"/>
                  <a:gd name="connsiteX2" fmla="*/ 73845 w 150829"/>
                  <a:gd name="connsiteY2" fmla="*/ 126079 h 136704"/>
                  <a:gd name="connsiteX3" fmla="*/ 119477 w 150829"/>
                  <a:gd name="connsiteY3" fmla="*/ 67601 h 136704"/>
                  <a:gd name="connsiteX4" fmla="*/ 73845 w 150829"/>
                  <a:gd name="connsiteY4" fmla="*/ 8867 h 136704"/>
                  <a:gd name="connsiteX5" fmla="*/ 73845 w 150829"/>
                  <a:gd name="connsiteY5" fmla="*/ 135730 h 136704"/>
                  <a:gd name="connsiteX6" fmla="*/ -1570 w 150829"/>
                  <a:gd name="connsiteY6" fmla="*/ 67601 h 136704"/>
                  <a:gd name="connsiteX7" fmla="*/ 73845 w 150829"/>
                  <a:gd name="connsiteY7" fmla="*/ -975 h 136704"/>
                  <a:gd name="connsiteX8" fmla="*/ 149259 w 150829"/>
                  <a:gd name="connsiteY8" fmla="*/ 67601 h 136704"/>
                  <a:gd name="connsiteX9" fmla="*/ 73845 w 150829"/>
                  <a:gd name="connsiteY9" fmla="*/ 135730 h 13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29" h="136704">
                    <a:moveTo>
                      <a:pt x="73845" y="8867"/>
                    </a:moveTo>
                    <a:cubicBezTo>
                      <a:pt x="52371" y="8867"/>
                      <a:pt x="28212" y="29958"/>
                      <a:pt x="28212" y="67601"/>
                    </a:cubicBezTo>
                    <a:cubicBezTo>
                      <a:pt x="28212" y="105245"/>
                      <a:pt x="52243" y="126079"/>
                      <a:pt x="73845" y="126079"/>
                    </a:cubicBezTo>
                    <a:cubicBezTo>
                      <a:pt x="95446" y="126079"/>
                      <a:pt x="119477" y="105756"/>
                      <a:pt x="119477" y="67601"/>
                    </a:cubicBezTo>
                    <a:cubicBezTo>
                      <a:pt x="119477" y="29446"/>
                      <a:pt x="95638" y="8867"/>
                      <a:pt x="73845" y="8867"/>
                    </a:cubicBezTo>
                    <a:moveTo>
                      <a:pt x="73845" y="135730"/>
                    </a:moveTo>
                    <a:cubicBezTo>
                      <a:pt x="29491" y="135730"/>
                      <a:pt x="-1570" y="106650"/>
                      <a:pt x="-1570" y="67601"/>
                    </a:cubicBezTo>
                    <a:cubicBezTo>
                      <a:pt x="-1570" y="28552"/>
                      <a:pt x="29491" y="-975"/>
                      <a:pt x="73845" y="-975"/>
                    </a:cubicBezTo>
                    <a:cubicBezTo>
                      <a:pt x="118199" y="-975"/>
                      <a:pt x="149259" y="28680"/>
                      <a:pt x="149259" y="67601"/>
                    </a:cubicBezTo>
                    <a:cubicBezTo>
                      <a:pt x="149259" y="106522"/>
                      <a:pt x="118390" y="135730"/>
                      <a:pt x="73845" y="13573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6E893C25-E203-4397-B7DF-D168CB2AFE72}"/>
                  </a:ext>
                </a:extLst>
              </p:cNvPr>
              <p:cNvSpPr/>
              <p:nvPr/>
            </p:nvSpPr>
            <p:spPr>
              <a:xfrm>
                <a:off x="10637953" y="6441532"/>
                <a:ext cx="168659" cy="132422"/>
              </a:xfrm>
              <a:custGeom>
                <a:avLst/>
                <a:gdLst>
                  <a:gd name="connsiteX0" fmla="*/ 166962 w 168659"/>
                  <a:gd name="connsiteY0" fmla="*/ 131384 h 132422"/>
                  <a:gd name="connsiteX1" fmla="*/ 153285 w 168659"/>
                  <a:gd name="connsiteY1" fmla="*/ 131384 h 132422"/>
                  <a:gd name="connsiteX2" fmla="*/ 138969 w 168659"/>
                  <a:gd name="connsiteY2" fmla="*/ 131384 h 132422"/>
                  <a:gd name="connsiteX3" fmla="*/ 133345 w 168659"/>
                  <a:gd name="connsiteY3" fmla="*/ 78658 h 132422"/>
                  <a:gd name="connsiteX4" fmla="*/ 127658 w 168659"/>
                  <a:gd name="connsiteY4" fmla="*/ 36157 h 132422"/>
                  <a:gd name="connsiteX5" fmla="*/ 106247 w 168659"/>
                  <a:gd name="connsiteY5" fmla="*/ 78274 h 132422"/>
                  <a:gd name="connsiteX6" fmla="*/ 80044 w 168659"/>
                  <a:gd name="connsiteY6" fmla="*/ 131384 h 132422"/>
                  <a:gd name="connsiteX7" fmla="*/ 74676 w 168659"/>
                  <a:gd name="connsiteY7" fmla="*/ 131064 h 132422"/>
                  <a:gd name="connsiteX8" fmla="*/ 70074 w 168659"/>
                  <a:gd name="connsiteY8" fmla="*/ 131384 h 132422"/>
                  <a:gd name="connsiteX9" fmla="*/ 45341 w 168659"/>
                  <a:gd name="connsiteY9" fmla="*/ 82108 h 132422"/>
                  <a:gd name="connsiteX10" fmla="*/ 21310 w 168659"/>
                  <a:gd name="connsiteY10" fmla="*/ 36157 h 132422"/>
                  <a:gd name="connsiteX11" fmla="*/ 17348 w 168659"/>
                  <a:gd name="connsiteY11" fmla="*/ 79935 h 132422"/>
                  <a:gd name="connsiteX12" fmla="*/ 13705 w 168659"/>
                  <a:gd name="connsiteY12" fmla="*/ 131384 h 132422"/>
                  <a:gd name="connsiteX13" fmla="*/ 6100 w 168659"/>
                  <a:gd name="connsiteY13" fmla="*/ 131384 h 132422"/>
                  <a:gd name="connsiteX14" fmla="*/ -1570 w 168659"/>
                  <a:gd name="connsiteY14" fmla="*/ 131384 h 132422"/>
                  <a:gd name="connsiteX15" fmla="*/ 4821 w 168659"/>
                  <a:gd name="connsiteY15" fmla="*/ 65045 h 132422"/>
                  <a:gd name="connsiteX16" fmla="*/ 11212 w 168659"/>
                  <a:gd name="connsiteY16" fmla="*/ -975 h 132422"/>
                  <a:gd name="connsiteX17" fmla="*/ 20416 w 168659"/>
                  <a:gd name="connsiteY17" fmla="*/ -975 h 132422"/>
                  <a:gd name="connsiteX18" fmla="*/ 32111 w 168659"/>
                  <a:gd name="connsiteY18" fmla="*/ -975 h 132422"/>
                  <a:gd name="connsiteX19" fmla="*/ 55374 w 168659"/>
                  <a:gd name="connsiteY19" fmla="*/ 45424 h 132422"/>
                  <a:gd name="connsiteX20" fmla="*/ 82856 w 168659"/>
                  <a:gd name="connsiteY20" fmla="*/ 96552 h 132422"/>
                  <a:gd name="connsiteX21" fmla="*/ 105544 w 168659"/>
                  <a:gd name="connsiteY21" fmla="*/ 51112 h 132422"/>
                  <a:gd name="connsiteX22" fmla="*/ 131108 w 168659"/>
                  <a:gd name="connsiteY22" fmla="*/ -720 h 132422"/>
                  <a:gd name="connsiteX23" fmla="*/ 139353 w 168659"/>
                  <a:gd name="connsiteY23" fmla="*/ -336 h 132422"/>
                  <a:gd name="connsiteX24" fmla="*/ 149962 w 168659"/>
                  <a:gd name="connsiteY24" fmla="*/ -720 h 132422"/>
                  <a:gd name="connsiteX25" fmla="*/ 157631 w 168659"/>
                  <a:gd name="connsiteY25" fmla="*/ 61977 h 132422"/>
                  <a:gd name="connsiteX26" fmla="*/ 167090 w 168659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659" h="132422">
                    <a:moveTo>
                      <a:pt x="166962" y="131384"/>
                    </a:moveTo>
                    <a:cubicBezTo>
                      <a:pt x="163063" y="131384"/>
                      <a:pt x="158206" y="131384"/>
                      <a:pt x="153285" y="131384"/>
                    </a:cubicBezTo>
                    <a:cubicBezTo>
                      <a:pt x="148364" y="131384"/>
                      <a:pt x="143315" y="131384"/>
                      <a:pt x="138969" y="131384"/>
                    </a:cubicBezTo>
                    <a:lnTo>
                      <a:pt x="133345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4" y="131192"/>
                      <a:pt x="76465" y="131064"/>
                      <a:pt x="74676" y="131064"/>
                    </a:cubicBezTo>
                    <a:cubicBezTo>
                      <a:pt x="73142" y="131064"/>
                      <a:pt x="71608" y="131128"/>
                      <a:pt x="70074" y="131384"/>
                    </a:cubicBezTo>
                    <a:cubicBezTo>
                      <a:pt x="60232" y="110996"/>
                      <a:pt x="59721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66" y="110485"/>
                      <a:pt x="13705" y="131384"/>
                    </a:cubicBezTo>
                    <a:cubicBezTo>
                      <a:pt x="11084" y="131384"/>
                      <a:pt x="8592" y="131384"/>
                      <a:pt x="6100" y="131384"/>
                    </a:cubicBezTo>
                    <a:cubicBezTo>
                      <a:pt x="3607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0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50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856" y="96552"/>
                    </a:cubicBezTo>
                    <a:cubicBezTo>
                      <a:pt x="91036" y="80702"/>
                      <a:pt x="95638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464"/>
                      <a:pt x="136477" y="-336"/>
                      <a:pt x="139353" y="-336"/>
                    </a:cubicBezTo>
                    <a:cubicBezTo>
                      <a:pt x="142804" y="-336"/>
                      <a:pt x="146383" y="-336"/>
                      <a:pt x="149962" y="-720"/>
                    </a:cubicBezTo>
                    <a:cubicBezTo>
                      <a:pt x="151624" y="16536"/>
                      <a:pt x="153285" y="30021"/>
                      <a:pt x="157631" y="61977"/>
                    </a:cubicBezTo>
                    <a:cubicBezTo>
                      <a:pt x="163063" y="101793"/>
                      <a:pt x="164342" y="113808"/>
                      <a:pt x="167090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7A4378ED-6A41-4B4A-B8A0-ABDB634842FE}"/>
                  </a:ext>
                </a:extLst>
              </p:cNvPr>
              <p:cNvSpPr/>
              <p:nvPr/>
            </p:nvSpPr>
            <p:spPr>
              <a:xfrm>
                <a:off x="10827191" y="6441532"/>
                <a:ext cx="168723" cy="132422"/>
              </a:xfrm>
              <a:custGeom>
                <a:avLst/>
                <a:gdLst>
                  <a:gd name="connsiteX0" fmla="*/ 166962 w 168723"/>
                  <a:gd name="connsiteY0" fmla="*/ 131384 h 132422"/>
                  <a:gd name="connsiteX1" fmla="*/ 153286 w 168723"/>
                  <a:gd name="connsiteY1" fmla="*/ 131384 h 132422"/>
                  <a:gd name="connsiteX2" fmla="*/ 138970 w 168723"/>
                  <a:gd name="connsiteY2" fmla="*/ 131384 h 132422"/>
                  <a:gd name="connsiteX3" fmla="*/ 133282 w 168723"/>
                  <a:gd name="connsiteY3" fmla="*/ 78658 h 132422"/>
                  <a:gd name="connsiteX4" fmla="*/ 127658 w 168723"/>
                  <a:gd name="connsiteY4" fmla="*/ 36157 h 132422"/>
                  <a:gd name="connsiteX5" fmla="*/ 106247 w 168723"/>
                  <a:gd name="connsiteY5" fmla="*/ 78274 h 132422"/>
                  <a:gd name="connsiteX6" fmla="*/ 80044 w 168723"/>
                  <a:gd name="connsiteY6" fmla="*/ 131384 h 132422"/>
                  <a:gd name="connsiteX7" fmla="*/ 74612 w 168723"/>
                  <a:gd name="connsiteY7" fmla="*/ 131064 h 132422"/>
                  <a:gd name="connsiteX8" fmla="*/ 70074 w 168723"/>
                  <a:gd name="connsiteY8" fmla="*/ 131384 h 132422"/>
                  <a:gd name="connsiteX9" fmla="*/ 45341 w 168723"/>
                  <a:gd name="connsiteY9" fmla="*/ 82108 h 132422"/>
                  <a:gd name="connsiteX10" fmla="*/ 21310 w 168723"/>
                  <a:gd name="connsiteY10" fmla="*/ 36157 h 132422"/>
                  <a:gd name="connsiteX11" fmla="*/ 17348 w 168723"/>
                  <a:gd name="connsiteY11" fmla="*/ 79935 h 132422"/>
                  <a:gd name="connsiteX12" fmla="*/ 13705 w 168723"/>
                  <a:gd name="connsiteY12" fmla="*/ 131384 h 132422"/>
                  <a:gd name="connsiteX13" fmla="*/ 6036 w 168723"/>
                  <a:gd name="connsiteY13" fmla="*/ 131384 h 132422"/>
                  <a:gd name="connsiteX14" fmla="*/ -1570 w 168723"/>
                  <a:gd name="connsiteY14" fmla="*/ 131384 h 132422"/>
                  <a:gd name="connsiteX15" fmla="*/ 4821 w 168723"/>
                  <a:gd name="connsiteY15" fmla="*/ 65045 h 132422"/>
                  <a:gd name="connsiteX16" fmla="*/ 11212 w 168723"/>
                  <a:gd name="connsiteY16" fmla="*/ -975 h 132422"/>
                  <a:gd name="connsiteX17" fmla="*/ 20416 w 168723"/>
                  <a:gd name="connsiteY17" fmla="*/ -975 h 132422"/>
                  <a:gd name="connsiteX18" fmla="*/ 32111 w 168723"/>
                  <a:gd name="connsiteY18" fmla="*/ -975 h 132422"/>
                  <a:gd name="connsiteX19" fmla="*/ 55374 w 168723"/>
                  <a:gd name="connsiteY19" fmla="*/ 45424 h 132422"/>
                  <a:gd name="connsiteX20" fmla="*/ 82792 w 168723"/>
                  <a:gd name="connsiteY20" fmla="*/ 96552 h 132422"/>
                  <a:gd name="connsiteX21" fmla="*/ 105544 w 168723"/>
                  <a:gd name="connsiteY21" fmla="*/ 51112 h 132422"/>
                  <a:gd name="connsiteX22" fmla="*/ 131108 w 168723"/>
                  <a:gd name="connsiteY22" fmla="*/ -720 h 132422"/>
                  <a:gd name="connsiteX23" fmla="*/ 139417 w 168723"/>
                  <a:gd name="connsiteY23" fmla="*/ -336 h 132422"/>
                  <a:gd name="connsiteX24" fmla="*/ 150026 w 168723"/>
                  <a:gd name="connsiteY24" fmla="*/ -720 h 132422"/>
                  <a:gd name="connsiteX25" fmla="*/ 157695 w 168723"/>
                  <a:gd name="connsiteY25" fmla="*/ 61977 h 132422"/>
                  <a:gd name="connsiteX26" fmla="*/ 167154 w 168723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723" h="132422">
                    <a:moveTo>
                      <a:pt x="166962" y="131384"/>
                    </a:moveTo>
                    <a:cubicBezTo>
                      <a:pt x="162999" y="131384"/>
                      <a:pt x="158206" y="131384"/>
                      <a:pt x="153286" y="131384"/>
                    </a:cubicBezTo>
                    <a:cubicBezTo>
                      <a:pt x="148364" y="131384"/>
                      <a:pt x="143315" y="131384"/>
                      <a:pt x="138970" y="131384"/>
                    </a:cubicBezTo>
                    <a:lnTo>
                      <a:pt x="133282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5" y="131192"/>
                      <a:pt x="76401" y="131064"/>
                      <a:pt x="74612" y="131064"/>
                    </a:cubicBezTo>
                    <a:cubicBezTo>
                      <a:pt x="73078" y="131064"/>
                      <a:pt x="71544" y="131128"/>
                      <a:pt x="70074" y="131384"/>
                    </a:cubicBezTo>
                    <a:cubicBezTo>
                      <a:pt x="60232" y="110996"/>
                      <a:pt x="59657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02" y="110485"/>
                      <a:pt x="13705" y="131384"/>
                    </a:cubicBezTo>
                    <a:cubicBezTo>
                      <a:pt x="11085" y="131384"/>
                      <a:pt x="8592" y="131384"/>
                      <a:pt x="6036" y="131384"/>
                    </a:cubicBezTo>
                    <a:cubicBezTo>
                      <a:pt x="3479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1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82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792" y="96552"/>
                    </a:cubicBezTo>
                    <a:cubicBezTo>
                      <a:pt x="90973" y="80702"/>
                      <a:pt x="95574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720"/>
                      <a:pt x="136541" y="-336"/>
                      <a:pt x="139417" y="-336"/>
                    </a:cubicBezTo>
                    <a:cubicBezTo>
                      <a:pt x="142292" y="-336"/>
                      <a:pt x="146447" y="-336"/>
                      <a:pt x="150026" y="-720"/>
                    </a:cubicBezTo>
                    <a:cubicBezTo>
                      <a:pt x="151688" y="16536"/>
                      <a:pt x="153286" y="30021"/>
                      <a:pt x="157695" y="61977"/>
                    </a:cubicBezTo>
                    <a:cubicBezTo>
                      <a:pt x="163127" y="101793"/>
                      <a:pt x="164086" y="113808"/>
                      <a:pt x="167154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4826F843-6E74-4EF1-BB83-3584B748D678}"/>
                  </a:ext>
                </a:extLst>
              </p:cNvPr>
              <p:cNvSpPr/>
              <p:nvPr/>
            </p:nvSpPr>
            <p:spPr>
              <a:xfrm>
                <a:off x="11022949" y="6442810"/>
                <a:ext cx="120854" cy="133956"/>
              </a:xfrm>
              <a:custGeom>
                <a:avLst/>
                <a:gdLst>
                  <a:gd name="connsiteX0" fmla="*/ 43871 w 120854"/>
                  <a:gd name="connsiteY0" fmla="*/ 132854 h 133956"/>
                  <a:gd name="connsiteX1" fmla="*/ 3351 w 120854"/>
                  <a:gd name="connsiteY1" fmla="*/ 109718 h 133956"/>
                  <a:gd name="connsiteX2" fmla="*/ -994 w 120854"/>
                  <a:gd name="connsiteY2" fmla="*/ 78275 h 133956"/>
                  <a:gd name="connsiteX3" fmla="*/ -994 w 120854"/>
                  <a:gd name="connsiteY3" fmla="*/ 49578 h 133956"/>
                  <a:gd name="connsiteX4" fmla="*/ -1570 w 120854"/>
                  <a:gd name="connsiteY4" fmla="*/ -975 h 133956"/>
                  <a:gd name="connsiteX5" fmla="*/ 11660 w 120854"/>
                  <a:gd name="connsiteY5" fmla="*/ -975 h 133956"/>
                  <a:gd name="connsiteX6" fmla="*/ 26040 w 120854"/>
                  <a:gd name="connsiteY6" fmla="*/ -975 h 133956"/>
                  <a:gd name="connsiteX7" fmla="*/ 25528 w 120854"/>
                  <a:gd name="connsiteY7" fmla="*/ 47789 h 133956"/>
                  <a:gd name="connsiteX8" fmla="*/ 25528 w 120854"/>
                  <a:gd name="connsiteY8" fmla="*/ 84666 h 133956"/>
                  <a:gd name="connsiteX9" fmla="*/ 55694 w 120854"/>
                  <a:gd name="connsiteY9" fmla="*/ 114639 h 133956"/>
                  <a:gd name="connsiteX10" fmla="*/ 92059 w 120854"/>
                  <a:gd name="connsiteY10" fmla="*/ 98853 h 133956"/>
                  <a:gd name="connsiteX11" fmla="*/ 92059 w 120854"/>
                  <a:gd name="connsiteY11" fmla="*/ 57951 h 133956"/>
                  <a:gd name="connsiteX12" fmla="*/ 91484 w 120854"/>
                  <a:gd name="connsiteY12" fmla="*/ -975 h 133956"/>
                  <a:gd name="connsiteX13" fmla="*/ 105416 w 120854"/>
                  <a:gd name="connsiteY13" fmla="*/ -975 h 133956"/>
                  <a:gd name="connsiteX14" fmla="*/ 118966 w 120854"/>
                  <a:gd name="connsiteY14" fmla="*/ -975 h 133956"/>
                  <a:gd name="connsiteX15" fmla="*/ 118198 w 120854"/>
                  <a:gd name="connsiteY15" fmla="*/ 59931 h 133956"/>
                  <a:gd name="connsiteX16" fmla="*/ 119285 w 120854"/>
                  <a:gd name="connsiteY16" fmla="*/ 130233 h 133956"/>
                  <a:gd name="connsiteX17" fmla="*/ 105353 w 120854"/>
                  <a:gd name="connsiteY17" fmla="*/ 130233 h 133956"/>
                  <a:gd name="connsiteX18" fmla="*/ 91676 w 120854"/>
                  <a:gd name="connsiteY18" fmla="*/ 130233 h 133956"/>
                  <a:gd name="connsiteX19" fmla="*/ 91676 w 120854"/>
                  <a:gd name="connsiteY19" fmla="*/ 112402 h 133956"/>
                  <a:gd name="connsiteX20" fmla="*/ 43487 w 120854"/>
                  <a:gd name="connsiteY20" fmla="*/ 132981 h 1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0854" h="133956">
                    <a:moveTo>
                      <a:pt x="43871" y="132854"/>
                    </a:moveTo>
                    <a:cubicBezTo>
                      <a:pt x="26999" y="133684"/>
                      <a:pt x="11212" y="124673"/>
                      <a:pt x="3351" y="109718"/>
                    </a:cubicBezTo>
                    <a:cubicBezTo>
                      <a:pt x="-419" y="99684"/>
                      <a:pt x="-1889" y="88947"/>
                      <a:pt x="-994" y="78275"/>
                    </a:cubicBezTo>
                    <a:lnTo>
                      <a:pt x="-994" y="49578"/>
                    </a:lnTo>
                    <a:cubicBezTo>
                      <a:pt x="-994" y="34687"/>
                      <a:pt x="-994" y="16281"/>
                      <a:pt x="-1570" y="-975"/>
                    </a:cubicBezTo>
                    <a:cubicBezTo>
                      <a:pt x="2456" y="-975"/>
                      <a:pt x="6931" y="-975"/>
                      <a:pt x="11660" y="-975"/>
                    </a:cubicBezTo>
                    <a:cubicBezTo>
                      <a:pt x="16389" y="-975"/>
                      <a:pt x="21246" y="-975"/>
                      <a:pt x="26040" y="-975"/>
                    </a:cubicBezTo>
                    <a:cubicBezTo>
                      <a:pt x="26040" y="16664"/>
                      <a:pt x="25528" y="30469"/>
                      <a:pt x="25528" y="47789"/>
                    </a:cubicBezTo>
                    <a:lnTo>
                      <a:pt x="25528" y="84666"/>
                    </a:lnTo>
                    <a:cubicBezTo>
                      <a:pt x="25528" y="101537"/>
                      <a:pt x="33517" y="114639"/>
                      <a:pt x="55694" y="114639"/>
                    </a:cubicBezTo>
                    <a:cubicBezTo>
                      <a:pt x="69307" y="113872"/>
                      <a:pt x="82217" y="108312"/>
                      <a:pt x="92059" y="98853"/>
                    </a:cubicBezTo>
                    <a:cubicBezTo>
                      <a:pt x="92059" y="89586"/>
                      <a:pt x="92059" y="69774"/>
                      <a:pt x="92059" y="57951"/>
                    </a:cubicBezTo>
                    <a:cubicBezTo>
                      <a:pt x="92059" y="36860"/>
                      <a:pt x="91676" y="14875"/>
                      <a:pt x="91484" y="-975"/>
                    </a:cubicBezTo>
                    <a:cubicBezTo>
                      <a:pt x="94616" y="-975"/>
                      <a:pt x="100048" y="-975"/>
                      <a:pt x="105416" y="-975"/>
                    </a:cubicBezTo>
                    <a:cubicBezTo>
                      <a:pt x="110785" y="-975"/>
                      <a:pt x="116153" y="-975"/>
                      <a:pt x="118966" y="-975"/>
                    </a:cubicBezTo>
                    <a:cubicBezTo>
                      <a:pt x="118966" y="14108"/>
                      <a:pt x="118198" y="22288"/>
                      <a:pt x="118198" y="59931"/>
                    </a:cubicBezTo>
                    <a:cubicBezTo>
                      <a:pt x="118198" y="86454"/>
                      <a:pt x="118582" y="108312"/>
                      <a:pt x="119285" y="130233"/>
                    </a:cubicBezTo>
                    <a:cubicBezTo>
                      <a:pt x="114620" y="130233"/>
                      <a:pt x="109954" y="130233"/>
                      <a:pt x="105353" y="130233"/>
                    </a:cubicBezTo>
                    <a:cubicBezTo>
                      <a:pt x="100751" y="130233"/>
                      <a:pt x="96213" y="130233"/>
                      <a:pt x="91676" y="130233"/>
                    </a:cubicBezTo>
                    <a:cubicBezTo>
                      <a:pt x="91676" y="123842"/>
                      <a:pt x="91676" y="116621"/>
                      <a:pt x="91676" y="112402"/>
                    </a:cubicBezTo>
                    <a:cubicBezTo>
                      <a:pt x="78894" y="125185"/>
                      <a:pt x="61574" y="132598"/>
                      <a:pt x="43487" y="13298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Bild 7">
              <a:extLst>
                <a:ext uri="{FF2B5EF4-FFF2-40B4-BE49-F238E27FC236}">
                  <a16:creationId xmlns:a16="http://schemas.microsoft.com/office/drawing/2014/main" id="{097CEED3-0545-4749-A4D7-BD3870D2CB93}"/>
                </a:ext>
              </a:extLst>
            </p:cNvPr>
            <p:cNvGrpSpPr/>
            <p:nvPr userDrawn="1"/>
          </p:nvGrpSpPr>
          <p:grpSpPr>
            <a:xfrm>
              <a:off x="9962286" y="6237019"/>
              <a:ext cx="1335030" cy="370939"/>
              <a:chOff x="9962286" y="6237019"/>
              <a:chExt cx="1335030" cy="370939"/>
            </a:xfrm>
            <a:solidFill>
              <a:schemeClr val="bg1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B63F5D4E-5D30-4432-AA2D-0C048F47BE0B}"/>
                  </a:ext>
                </a:extLst>
              </p:cNvPr>
              <p:cNvSpPr/>
              <p:nvPr/>
            </p:nvSpPr>
            <p:spPr>
              <a:xfrm>
                <a:off x="11178060" y="6442810"/>
                <a:ext cx="119257" cy="132742"/>
              </a:xfrm>
              <a:custGeom>
                <a:avLst/>
                <a:gdLst>
                  <a:gd name="connsiteX0" fmla="*/ 117623 w 119257"/>
                  <a:gd name="connsiteY0" fmla="*/ 131768 h 132742"/>
                  <a:gd name="connsiteX1" fmla="*/ 106631 w 119257"/>
                  <a:gd name="connsiteY1" fmla="*/ 131768 h 132742"/>
                  <a:gd name="connsiteX2" fmla="*/ 96916 w 119257"/>
                  <a:gd name="connsiteY2" fmla="*/ 131768 h 132742"/>
                  <a:gd name="connsiteX3" fmla="*/ 45788 w 119257"/>
                  <a:gd name="connsiteY3" fmla="*/ 71564 h 132742"/>
                  <a:gd name="connsiteX4" fmla="*/ 10509 w 119257"/>
                  <a:gd name="connsiteY4" fmla="*/ 32131 h 132742"/>
                  <a:gd name="connsiteX5" fmla="*/ 10509 w 119257"/>
                  <a:gd name="connsiteY5" fmla="*/ 64662 h 132742"/>
                  <a:gd name="connsiteX6" fmla="*/ 11212 w 119257"/>
                  <a:gd name="connsiteY6" fmla="*/ 130106 h 132742"/>
                  <a:gd name="connsiteX7" fmla="*/ 4821 w 119257"/>
                  <a:gd name="connsiteY7" fmla="*/ 130106 h 132742"/>
                  <a:gd name="connsiteX8" fmla="*/ -1570 w 119257"/>
                  <a:gd name="connsiteY8" fmla="*/ 130106 h 132742"/>
                  <a:gd name="connsiteX9" fmla="*/ -1570 w 119257"/>
                  <a:gd name="connsiteY9" fmla="*/ 64853 h 132742"/>
                  <a:gd name="connsiteX10" fmla="*/ -1570 w 119257"/>
                  <a:gd name="connsiteY10" fmla="*/ -975 h 132742"/>
                  <a:gd name="connsiteX11" fmla="*/ 9359 w 119257"/>
                  <a:gd name="connsiteY11" fmla="*/ -975 h 132742"/>
                  <a:gd name="connsiteX12" fmla="*/ 19201 w 119257"/>
                  <a:gd name="connsiteY12" fmla="*/ -975 h 132742"/>
                  <a:gd name="connsiteX13" fmla="*/ 66623 w 119257"/>
                  <a:gd name="connsiteY13" fmla="*/ 55778 h 132742"/>
                  <a:gd name="connsiteX14" fmla="*/ 104969 w 119257"/>
                  <a:gd name="connsiteY14" fmla="*/ 99556 h 132742"/>
                  <a:gd name="connsiteX15" fmla="*/ 104969 w 119257"/>
                  <a:gd name="connsiteY15" fmla="*/ 64853 h 132742"/>
                  <a:gd name="connsiteX16" fmla="*/ 104458 w 119257"/>
                  <a:gd name="connsiteY16" fmla="*/ -975 h 132742"/>
                  <a:gd name="connsiteX17" fmla="*/ 110849 w 119257"/>
                  <a:gd name="connsiteY17" fmla="*/ -975 h 132742"/>
                  <a:gd name="connsiteX18" fmla="*/ 117687 w 119257"/>
                  <a:gd name="connsiteY18" fmla="*/ -975 h 132742"/>
                  <a:gd name="connsiteX19" fmla="*/ 117687 w 119257"/>
                  <a:gd name="connsiteY19" fmla="*/ 64662 h 132742"/>
                  <a:gd name="connsiteX20" fmla="*/ 117687 w 119257"/>
                  <a:gd name="connsiteY20" fmla="*/ 131768 h 1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57" h="132742">
                    <a:moveTo>
                      <a:pt x="117623" y="131768"/>
                    </a:moveTo>
                    <a:cubicBezTo>
                      <a:pt x="113469" y="131768"/>
                      <a:pt x="109954" y="131768"/>
                      <a:pt x="106631" y="131768"/>
                    </a:cubicBezTo>
                    <a:cubicBezTo>
                      <a:pt x="103307" y="131768"/>
                      <a:pt x="100240" y="131768"/>
                      <a:pt x="96916" y="131768"/>
                    </a:cubicBezTo>
                    <a:cubicBezTo>
                      <a:pt x="85476" y="119752"/>
                      <a:pt x="71352" y="101537"/>
                      <a:pt x="45788" y="71564"/>
                    </a:cubicBezTo>
                    <a:cubicBezTo>
                      <a:pt x="26615" y="49195"/>
                      <a:pt x="18690" y="40503"/>
                      <a:pt x="10509" y="32131"/>
                    </a:cubicBezTo>
                    <a:cubicBezTo>
                      <a:pt x="10509" y="35774"/>
                      <a:pt x="10509" y="57695"/>
                      <a:pt x="10509" y="64662"/>
                    </a:cubicBezTo>
                    <a:cubicBezTo>
                      <a:pt x="10509" y="79041"/>
                      <a:pt x="10893" y="112083"/>
                      <a:pt x="11212" y="130106"/>
                    </a:cubicBezTo>
                    <a:lnTo>
                      <a:pt x="4821" y="130106"/>
                    </a:lnTo>
                    <a:lnTo>
                      <a:pt x="-1570" y="130106"/>
                    </a:lnTo>
                    <a:cubicBezTo>
                      <a:pt x="-1570" y="113361"/>
                      <a:pt x="-1570" y="80127"/>
                      <a:pt x="-1570" y="64853"/>
                    </a:cubicBezTo>
                    <a:cubicBezTo>
                      <a:pt x="-1570" y="49578"/>
                      <a:pt x="-1570" y="15770"/>
                      <a:pt x="-1570" y="-975"/>
                    </a:cubicBezTo>
                    <a:cubicBezTo>
                      <a:pt x="2520" y="-975"/>
                      <a:pt x="6036" y="-975"/>
                      <a:pt x="9359" y="-975"/>
                    </a:cubicBezTo>
                    <a:cubicBezTo>
                      <a:pt x="12682" y="-975"/>
                      <a:pt x="15750" y="-975"/>
                      <a:pt x="19201" y="-975"/>
                    </a:cubicBezTo>
                    <a:cubicBezTo>
                      <a:pt x="32814" y="15578"/>
                      <a:pt x="38374" y="22672"/>
                      <a:pt x="66623" y="55778"/>
                    </a:cubicBezTo>
                    <a:cubicBezTo>
                      <a:pt x="87010" y="79552"/>
                      <a:pt x="94616" y="88500"/>
                      <a:pt x="104969" y="99556"/>
                    </a:cubicBezTo>
                    <a:cubicBezTo>
                      <a:pt x="104969" y="94635"/>
                      <a:pt x="104969" y="72267"/>
                      <a:pt x="104969" y="64853"/>
                    </a:cubicBezTo>
                    <a:cubicBezTo>
                      <a:pt x="104969" y="50281"/>
                      <a:pt x="104969" y="12510"/>
                      <a:pt x="104458" y="-975"/>
                    </a:cubicBezTo>
                    <a:cubicBezTo>
                      <a:pt x="106311" y="-975"/>
                      <a:pt x="108548" y="-975"/>
                      <a:pt x="110849" y="-975"/>
                    </a:cubicBezTo>
                    <a:cubicBezTo>
                      <a:pt x="113150" y="-975"/>
                      <a:pt x="115514" y="-975"/>
                      <a:pt x="117687" y="-975"/>
                    </a:cubicBezTo>
                    <a:cubicBezTo>
                      <a:pt x="117687" y="14683"/>
                      <a:pt x="117687" y="49003"/>
                      <a:pt x="117687" y="64662"/>
                    </a:cubicBezTo>
                    <a:cubicBezTo>
                      <a:pt x="117687" y="80319"/>
                      <a:pt x="117687" y="115790"/>
                      <a:pt x="117687" y="1317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0CC87584-0A7C-4925-AC37-8CEC8803DD23}"/>
                  </a:ext>
                </a:extLst>
              </p:cNvPr>
              <p:cNvSpPr/>
              <p:nvPr/>
            </p:nvSpPr>
            <p:spPr>
              <a:xfrm>
                <a:off x="9962286" y="6237019"/>
                <a:ext cx="293610" cy="370939"/>
              </a:xfrm>
              <a:custGeom>
                <a:avLst/>
                <a:gdLst>
                  <a:gd name="connsiteX0" fmla="*/ 291912 w 293610"/>
                  <a:gd name="connsiteY0" fmla="*/ 878 h 370939"/>
                  <a:gd name="connsiteX1" fmla="*/ 291912 w 293610"/>
                  <a:gd name="connsiteY1" fmla="*/ -975 h 370939"/>
                  <a:gd name="connsiteX2" fmla="*/ -1501 w 293610"/>
                  <a:gd name="connsiteY2" fmla="*/ -975 h 370939"/>
                  <a:gd name="connsiteX3" fmla="*/ -1501 w 293610"/>
                  <a:gd name="connsiteY3" fmla="*/ 217598 h 370939"/>
                  <a:gd name="connsiteX4" fmla="*/ 3612 w 293610"/>
                  <a:gd name="connsiteY4" fmla="*/ 269174 h 370939"/>
                  <a:gd name="connsiteX5" fmla="*/ 144854 w 293610"/>
                  <a:gd name="connsiteY5" fmla="*/ 369961 h 370939"/>
                  <a:gd name="connsiteX6" fmla="*/ 232219 w 293610"/>
                  <a:gd name="connsiteY6" fmla="*/ 343119 h 370939"/>
                  <a:gd name="connsiteX7" fmla="*/ 284306 w 293610"/>
                  <a:gd name="connsiteY7" fmla="*/ 275054 h 370939"/>
                  <a:gd name="connsiteX8" fmla="*/ 292040 w 293610"/>
                  <a:gd name="connsiteY8" fmla="*/ 192610 h 370939"/>
                  <a:gd name="connsiteX9" fmla="*/ 10130 w 293610"/>
                  <a:gd name="connsiteY9" fmla="*/ 10657 h 370939"/>
                  <a:gd name="connsiteX10" fmla="*/ 280216 w 293610"/>
                  <a:gd name="connsiteY10" fmla="*/ 10657 h 370939"/>
                  <a:gd name="connsiteX11" fmla="*/ 280216 w 293610"/>
                  <a:gd name="connsiteY11" fmla="*/ 186602 h 370939"/>
                  <a:gd name="connsiteX12" fmla="*/ 273314 w 293610"/>
                  <a:gd name="connsiteY12" fmla="*/ 270836 h 370939"/>
                  <a:gd name="connsiteX13" fmla="*/ 273314 w 293610"/>
                  <a:gd name="connsiteY13" fmla="*/ 270836 h 370939"/>
                  <a:gd name="connsiteX14" fmla="*/ 272355 w 293610"/>
                  <a:gd name="connsiteY14" fmla="*/ 273648 h 370939"/>
                  <a:gd name="connsiteX15" fmla="*/ 271716 w 293610"/>
                  <a:gd name="connsiteY15" fmla="*/ 273648 h 370939"/>
                  <a:gd name="connsiteX16" fmla="*/ 271716 w 293610"/>
                  <a:gd name="connsiteY16" fmla="*/ 273648 h 370939"/>
                  <a:gd name="connsiteX17" fmla="*/ 268393 w 293610"/>
                  <a:gd name="connsiteY17" fmla="*/ 272306 h 370939"/>
                  <a:gd name="connsiteX18" fmla="*/ 268393 w 293610"/>
                  <a:gd name="connsiteY18" fmla="*/ 272306 h 370939"/>
                  <a:gd name="connsiteX19" fmla="*/ 235096 w 293610"/>
                  <a:gd name="connsiteY19" fmla="*/ 269558 h 370939"/>
                  <a:gd name="connsiteX20" fmla="*/ 228705 w 293610"/>
                  <a:gd name="connsiteY20" fmla="*/ 271347 h 370939"/>
                  <a:gd name="connsiteX21" fmla="*/ 175978 w 293610"/>
                  <a:gd name="connsiteY21" fmla="*/ 274287 h 370939"/>
                  <a:gd name="connsiteX22" fmla="*/ 114177 w 293610"/>
                  <a:gd name="connsiteY22" fmla="*/ 274287 h 370939"/>
                  <a:gd name="connsiteX23" fmla="*/ 61387 w 293610"/>
                  <a:gd name="connsiteY23" fmla="*/ 271347 h 370939"/>
                  <a:gd name="connsiteX24" fmla="*/ 61387 w 293610"/>
                  <a:gd name="connsiteY24" fmla="*/ 271347 h 370939"/>
                  <a:gd name="connsiteX25" fmla="*/ 55443 w 293610"/>
                  <a:gd name="connsiteY25" fmla="*/ 269558 h 370939"/>
                  <a:gd name="connsiteX26" fmla="*/ 43939 w 293610"/>
                  <a:gd name="connsiteY26" fmla="*/ 268024 h 370939"/>
                  <a:gd name="connsiteX27" fmla="*/ 22082 w 293610"/>
                  <a:gd name="connsiteY27" fmla="*/ 272306 h 370939"/>
                  <a:gd name="connsiteX28" fmla="*/ 22082 w 293610"/>
                  <a:gd name="connsiteY28" fmla="*/ 272306 h 370939"/>
                  <a:gd name="connsiteX29" fmla="*/ 18695 w 293610"/>
                  <a:gd name="connsiteY29" fmla="*/ 273776 h 370939"/>
                  <a:gd name="connsiteX30" fmla="*/ 18695 w 293610"/>
                  <a:gd name="connsiteY30" fmla="*/ 273776 h 370939"/>
                  <a:gd name="connsiteX31" fmla="*/ 17416 w 293610"/>
                  <a:gd name="connsiteY31" fmla="*/ 274287 h 370939"/>
                  <a:gd name="connsiteX32" fmla="*/ 14221 w 293610"/>
                  <a:gd name="connsiteY32" fmla="*/ 264125 h 370939"/>
                  <a:gd name="connsiteX33" fmla="*/ 10067 w 293610"/>
                  <a:gd name="connsiteY33" fmla="*/ 217854 h 370939"/>
                  <a:gd name="connsiteX34" fmla="*/ 144854 w 293610"/>
                  <a:gd name="connsiteY34" fmla="*/ 358330 h 370939"/>
                  <a:gd name="connsiteX35" fmla="*/ 22082 w 293610"/>
                  <a:gd name="connsiteY35" fmla="*/ 285152 h 370939"/>
                  <a:gd name="connsiteX36" fmla="*/ 24958 w 293610"/>
                  <a:gd name="connsiteY36" fmla="*/ 283746 h 370939"/>
                  <a:gd name="connsiteX37" fmla="*/ 52312 w 293610"/>
                  <a:gd name="connsiteY37" fmla="*/ 280742 h 370939"/>
                  <a:gd name="connsiteX38" fmla="*/ 57872 w 293610"/>
                  <a:gd name="connsiteY38" fmla="*/ 282404 h 370939"/>
                  <a:gd name="connsiteX39" fmla="*/ 58255 w 293610"/>
                  <a:gd name="connsiteY39" fmla="*/ 282404 h 370939"/>
                  <a:gd name="connsiteX40" fmla="*/ 94557 w 293610"/>
                  <a:gd name="connsiteY40" fmla="*/ 289370 h 370939"/>
                  <a:gd name="connsiteX41" fmla="*/ 118395 w 293610"/>
                  <a:gd name="connsiteY41" fmla="*/ 285088 h 370939"/>
                  <a:gd name="connsiteX42" fmla="*/ 172080 w 293610"/>
                  <a:gd name="connsiteY42" fmla="*/ 285088 h 370939"/>
                  <a:gd name="connsiteX43" fmla="*/ 232283 w 293610"/>
                  <a:gd name="connsiteY43" fmla="*/ 282404 h 370939"/>
                  <a:gd name="connsiteX44" fmla="*/ 232283 w 293610"/>
                  <a:gd name="connsiteY44" fmla="*/ 282404 h 370939"/>
                  <a:gd name="connsiteX45" fmla="*/ 238035 w 293610"/>
                  <a:gd name="connsiteY45" fmla="*/ 280678 h 370939"/>
                  <a:gd name="connsiteX46" fmla="*/ 265325 w 293610"/>
                  <a:gd name="connsiteY46" fmla="*/ 283682 h 370939"/>
                  <a:gd name="connsiteX47" fmla="*/ 267562 w 293610"/>
                  <a:gd name="connsiteY47" fmla="*/ 284705 h 370939"/>
                  <a:gd name="connsiteX48" fmla="*/ 144662 w 293610"/>
                  <a:gd name="connsiteY48" fmla="*/ 358266 h 37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93610" h="370939">
                    <a:moveTo>
                      <a:pt x="291912" y="878"/>
                    </a:moveTo>
                    <a:lnTo>
                      <a:pt x="291912" y="-975"/>
                    </a:lnTo>
                    <a:lnTo>
                      <a:pt x="-1501" y="-975"/>
                    </a:lnTo>
                    <a:lnTo>
                      <a:pt x="-1501" y="217598"/>
                    </a:lnTo>
                    <a:cubicBezTo>
                      <a:pt x="-1948" y="234918"/>
                      <a:pt x="-223" y="252238"/>
                      <a:pt x="3612" y="269174"/>
                    </a:cubicBezTo>
                    <a:cubicBezTo>
                      <a:pt x="20293" y="328547"/>
                      <a:pt x="78387" y="369961"/>
                      <a:pt x="144854" y="369961"/>
                    </a:cubicBezTo>
                    <a:cubicBezTo>
                      <a:pt x="176042" y="370153"/>
                      <a:pt x="206528" y="360758"/>
                      <a:pt x="232219" y="343119"/>
                    </a:cubicBezTo>
                    <a:cubicBezTo>
                      <a:pt x="256442" y="326566"/>
                      <a:pt x="274656" y="302727"/>
                      <a:pt x="284306" y="275054"/>
                    </a:cubicBezTo>
                    <a:cubicBezTo>
                      <a:pt x="284306" y="274223"/>
                      <a:pt x="292040" y="255306"/>
                      <a:pt x="292040" y="192610"/>
                    </a:cubicBezTo>
                    <a:close/>
                    <a:moveTo>
                      <a:pt x="10130" y="10657"/>
                    </a:moveTo>
                    <a:lnTo>
                      <a:pt x="280216" y="10657"/>
                    </a:lnTo>
                    <a:lnTo>
                      <a:pt x="280216" y="186602"/>
                    </a:lnTo>
                    <a:cubicBezTo>
                      <a:pt x="280216" y="215873"/>
                      <a:pt x="278107" y="253261"/>
                      <a:pt x="273314" y="270836"/>
                    </a:cubicBezTo>
                    <a:lnTo>
                      <a:pt x="273314" y="270836"/>
                    </a:lnTo>
                    <a:lnTo>
                      <a:pt x="272355" y="273648"/>
                    </a:lnTo>
                    <a:lnTo>
                      <a:pt x="271716" y="273648"/>
                    </a:lnTo>
                    <a:lnTo>
                      <a:pt x="271716" y="273648"/>
                    </a:lnTo>
                    <a:lnTo>
                      <a:pt x="268393" y="272306"/>
                    </a:lnTo>
                    <a:lnTo>
                      <a:pt x="268393" y="272306"/>
                    </a:lnTo>
                    <a:cubicBezTo>
                      <a:pt x="257847" y="267960"/>
                      <a:pt x="246216" y="267001"/>
                      <a:pt x="235096" y="269558"/>
                    </a:cubicBezTo>
                    <a:cubicBezTo>
                      <a:pt x="233114" y="270069"/>
                      <a:pt x="231133" y="270708"/>
                      <a:pt x="228705" y="271347"/>
                    </a:cubicBezTo>
                    <a:cubicBezTo>
                      <a:pt x="213877" y="275885"/>
                      <a:pt x="195408" y="281509"/>
                      <a:pt x="175978" y="274287"/>
                    </a:cubicBezTo>
                    <a:cubicBezTo>
                      <a:pt x="156741" y="263806"/>
                      <a:pt x="133414" y="263806"/>
                      <a:pt x="114177" y="274287"/>
                    </a:cubicBezTo>
                    <a:cubicBezTo>
                      <a:pt x="94685" y="281509"/>
                      <a:pt x="76278" y="275885"/>
                      <a:pt x="61387" y="271347"/>
                    </a:cubicBezTo>
                    <a:lnTo>
                      <a:pt x="61387" y="271347"/>
                    </a:lnTo>
                    <a:lnTo>
                      <a:pt x="55443" y="269558"/>
                    </a:lnTo>
                    <a:cubicBezTo>
                      <a:pt x="51672" y="268535"/>
                      <a:pt x="47838" y="268024"/>
                      <a:pt x="43939" y="268024"/>
                    </a:cubicBezTo>
                    <a:cubicBezTo>
                      <a:pt x="36462" y="268151"/>
                      <a:pt x="29048" y="269622"/>
                      <a:pt x="22082" y="272306"/>
                    </a:cubicBezTo>
                    <a:lnTo>
                      <a:pt x="22082" y="272306"/>
                    </a:lnTo>
                    <a:lnTo>
                      <a:pt x="18695" y="273776"/>
                    </a:lnTo>
                    <a:lnTo>
                      <a:pt x="18695" y="273776"/>
                    </a:lnTo>
                    <a:lnTo>
                      <a:pt x="17416" y="274287"/>
                    </a:lnTo>
                    <a:cubicBezTo>
                      <a:pt x="16202" y="270836"/>
                      <a:pt x="15116" y="267449"/>
                      <a:pt x="14221" y="264125"/>
                    </a:cubicBezTo>
                    <a:cubicBezTo>
                      <a:pt x="11025" y="248915"/>
                      <a:pt x="9619" y="233385"/>
                      <a:pt x="10067" y="217854"/>
                    </a:cubicBezTo>
                    <a:close/>
                    <a:moveTo>
                      <a:pt x="144854" y="358330"/>
                    </a:moveTo>
                    <a:cubicBezTo>
                      <a:pt x="91553" y="358330"/>
                      <a:pt x="43492" y="329633"/>
                      <a:pt x="22082" y="285152"/>
                    </a:cubicBezTo>
                    <a:lnTo>
                      <a:pt x="24958" y="283746"/>
                    </a:lnTo>
                    <a:cubicBezTo>
                      <a:pt x="33522" y="279848"/>
                      <a:pt x="43108" y="278825"/>
                      <a:pt x="52312" y="280742"/>
                    </a:cubicBezTo>
                    <a:lnTo>
                      <a:pt x="57872" y="282404"/>
                    </a:lnTo>
                    <a:lnTo>
                      <a:pt x="58255" y="282404"/>
                    </a:lnTo>
                    <a:cubicBezTo>
                      <a:pt x="69951" y="286558"/>
                      <a:pt x="82158" y="288922"/>
                      <a:pt x="94557" y="289370"/>
                    </a:cubicBezTo>
                    <a:cubicBezTo>
                      <a:pt x="102673" y="289434"/>
                      <a:pt x="110789" y="287964"/>
                      <a:pt x="118395" y="285088"/>
                    </a:cubicBezTo>
                    <a:cubicBezTo>
                      <a:pt x="135012" y="275629"/>
                      <a:pt x="155463" y="275629"/>
                      <a:pt x="172080" y="285088"/>
                    </a:cubicBezTo>
                    <a:cubicBezTo>
                      <a:pt x="195216" y="293716"/>
                      <a:pt x="215795" y="287453"/>
                      <a:pt x="232283" y="282404"/>
                    </a:cubicBezTo>
                    <a:lnTo>
                      <a:pt x="232283" y="282404"/>
                    </a:lnTo>
                    <a:lnTo>
                      <a:pt x="238035" y="280678"/>
                    </a:lnTo>
                    <a:cubicBezTo>
                      <a:pt x="247239" y="278761"/>
                      <a:pt x="256761" y="279784"/>
                      <a:pt x="265325" y="283682"/>
                    </a:cubicBezTo>
                    <a:lnTo>
                      <a:pt x="267562" y="284705"/>
                    </a:lnTo>
                    <a:cubicBezTo>
                      <a:pt x="246216" y="328739"/>
                      <a:pt x="197260" y="358266"/>
                      <a:pt x="144662" y="358266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Bild 7">
              <a:extLst>
                <a:ext uri="{FF2B5EF4-FFF2-40B4-BE49-F238E27FC236}">
                  <a16:creationId xmlns:a16="http://schemas.microsoft.com/office/drawing/2014/main" id="{92E277FB-753D-44CC-8655-7A87E3F3D54A}"/>
                </a:ext>
              </a:extLst>
            </p:cNvPr>
            <p:cNvGrpSpPr/>
            <p:nvPr userDrawn="1"/>
          </p:nvGrpSpPr>
          <p:grpSpPr>
            <a:xfrm>
              <a:off x="10000063" y="6286102"/>
              <a:ext cx="218126" cy="223385"/>
              <a:chOff x="10000063" y="6286102"/>
              <a:chExt cx="218126" cy="223385"/>
            </a:xfrm>
            <a:solidFill>
              <a:schemeClr val="bg1"/>
            </a:solidFill>
          </p:grpSpPr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66822A5-746A-499E-97F6-E090038528F7}"/>
                  </a:ext>
                </a:extLst>
              </p:cNvPr>
              <p:cNvSpPr/>
              <p:nvPr/>
            </p:nvSpPr>
            <p:spPr>
              <a:xfrm>
                <a:off x="10000063" y="6327324"/>
                <a:ext cx="66530" cy="20898"/>
              </a:xfrm>
              <a:custGeom>
                <a:avLst/>
                <a:gdLst>
                  <a:gd name="connsiteX0" fmla="*/ 8244 w 66530"/>
                  <a:gd name="connsiteY0" fmla="*/ 20899 h 20898"/>
                  <a:gd name="connsiteX1" fmla="*/ 54580 w 66530"/>
                  <a:gd name="connsiteY1" fmla="*/ 20899 h 20898"/>
                  <a:gd name="connsiteX2" fmla="*/ 58286 w 66530"/>
                  <a:gd name="connsiteY2" fmla="*/ 20899 h 20898"/>
                  <a:gd name="connsiteX3" fmla="*/ 58286 w 66530"/>
                  <a:gd name="connsiteY3" fmla="*/ 12143 h 20898"/>
                  <a:gd name="connsiteX4" fmla="*/ 66531 w 66530"/>
                  <a:gd name="connsiteY4" fmla="*/ 12143 h 20898"/>
                  <a:gd name="connsiteX5" fmla="*/ 66531 w 66530"/>
                  <a:gd name="connsiteY5" fmla="*/ 0 h 20898"/>
                  <a:gd name="connsiteX6" fmla="*/ 48572 w 66530"/>
                  <a:gd name="connsiteY6" fmla="*/ 0 h 20898"/>
                  <a:gd name="connsiteX7" fmla="*/ 48572 w 66530"/>
                  <a:gd name="connsiteY7" fmla="*/ 8628 h 20898"/>
                  <a:gd name="connsiteX8" fmla="*/ 39561 w 66530"/>
                  <a:gd name="connsiteY8" fmla="*/ 8628 h 20898"/>
                  <a:gd name="connsiteX9" fmla="*/ 39561 w 66530"/>
                  <a:gd name="connsiteY9" fmla="*/ 0 h 20898"/>
                  <a:gd name="connsiteX10" fmla="*/ 26970 w 66530"/>
                  <a:gd name="connsiteY10" fmla="*/ 0 h 20898"/>
                  <a:gd name="connsiteX11" fmla="*/ 26970 w 66530"/>
                  <a:gd name="connsiteY11" fmla="*/ 8628 h 20898"/>
                  <a:gd name="connsiteX12" fmla="*/ 17959 w 66530"/>
                  <a:gd name="connsiteY12" fmla="*/ 8628 h 20898"/>
                  <a:gd name="connsiteX13" fmla="*/ 17959 w 66530"/>
                  <a:gd name="connsiteY13" fmla="*/ 0 h 20898"/>
                  <a:gd name="connsiteX14" fmla="*/ 0 w 66530"/>
                  <a:gd name="connsiteY14" fmla="*/ 0 h 20898"/>
                  <a:gd name="connsiteX15" fmla="*/ 0 w 66530"/>
                  <a:gd name="connsiteY15" fmla="*/ 12143 h 20898"/>
                  <a:gd name="connsiteX16" fmla="*/ 8244 w 66530"/>
                  <a:gd name="connsiteY16" fmla="*/ 12143 h 20898"/>
                  <a:gd name="connsiteX17" fmla="*/ 8244 w 66530"/>
                  <a:gd name="connsiteY17" fmla="*/ 20899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8244" y="20899"/>
                    </a:moveTo>
                    <a:lnTo>
                      <a:pt x="54580" y="20899"/>
                    </a:lnTo>
                    <a:lnTo>
                      <a:pt x="58286" y="20899"/>
                    </a:lnTo>
                    <a:lnTo>
                      <a:pt x="58286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lnTo>
                      <a:pt x="39561" y="8628"/>
                    </a:lnTo>
                    <a:lnTo>
                      <a:pt x="39561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959" y="8628"/>
                    </a:lnTo>
                    <a:lnTo>
                      <a:pt x="17959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773DCCEB-39EB-4051-984D-72267217B3BB}"/>
                  </a:ext>
                </a:extLst>
              </p:cNvPr>
              <p:cNvSpPr/>
              <p:nvPr/>
            </p:nvSpPr>
            <p:spPr>
              <a:xfrm>
                <a:off x="10151658" y="6327324"/>
                <a:ext cx="66530" cy="20898"/>
              </a:xfrm>
              <a:custGeom>
                <a:avLst/>
                <a:gdLst>
                  <a:gd name="connsiteX0" fmla="*/ 48572 w 66530"/>
                  <a:gd name="connsiteY0" fmla="*/ 8628 h 20898"/>
                  <a:gd name="connsiteX1" fmla="*/ 39497 w 66530"/>
                  <a:gd name="connsiteY1" fmla="*/ 8628 h 20898"/>
                  <a:gd name="connsiteX2" fmla="*/ 39497 w 66530"/>
                  <a:gd name="connsiteY2" fmla="*/ 0 h 20898"/>
                  <a:gd name="connsiteX3" fmla="*/ 26970 w 66530"/>
                  <a:gd name="connsiteY3" fmla="*/ 0 h 20898"/>
                  <a:gd name="connsiteX4" fmla="*/ 26970 w 66530"/>
                  <a:gd name="connsiteY4" fmla="*/ 8628 h 20898"/>
                  <a:gd name="connsiteX5" fmla="*/ 17895 w 66530"/>
                  <a:gd name="connsiteY5" fmla="*/ 8628 h 20898"/>
                  <a:gd name="connsiteX6" fmla="*/ 17895 w 66530"/>
                  <a:gd name="connsiteY6" fmla="*/ 0 h 20898"/>
                  <a:gd name="connsiteX7" fmla="*/ 0 w 66530"/>
                  <a:gd name="connsiteY7" fmla="*/ 0 h 20898"/>
                  <a:gd name="connsiteX8" fmla="*/ 0 w 66530"/>
                  <a:gd name="connsiteY8" fmla="*/ 12143 h 20898"/>
                  <a:gd name="connsiteX9" fmla="*/ 8244 w 66530"/>
                  <a:gd name="connsiteY9" fmla="*/ 12143 h 20898"/>
                  <a:gd name="connsiteX10" fmla="*/ 8244 w 66530"/>
                  <a:gd name="connsiteY10" fmla="*/ 20899 h 20898"/>
                  <a:gd name="connsiteX11" fmla="*/ 54835 w 66530"/>
                  <a:gd name="connsiteY11" fmla="*/ 20899 h 20898"/>
                  <a:gd name="connsiteX12" fmla="*/ 58222 w 66530"/>
                  <a:gd name="connsiteY12" fmla="*/ 20899 h 20898"/>
                  <a:gd name="connsiteX13" fmla="*/ 58222 w 66530"/>
                  <a:gd name="connsiteY13" fmla="*/ 12143 h 20898"/>
                  <a:gd name="connsiteX14" fmla="*/ 66531 w 66530"/>
                  <a:gd name="connsiteY14" fmla="*/ 12143 h 20898"/>
                  <a:gd name="connsiteX15" fmla="*/ 66531 w 66530"/>
                  <a:gd name="connsiteY15" fmla="*/ 0 h 20898"/>
                  <a:gd name="connsiteX16" fmla="*/ 48572 w 66530"/>
                  <a:gd name="connsiteY16" fmla="*/ 0 h 20898"/>
                  <a:gd name="connsiteX17" fmla="*/ 48572 w 66530"/>
                  <a:gd name="connsiteY17" fmla="*/ 8628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48572" y="8628"/>
                    </a:moveTo>
                    <a:lnTo>
                      <a:pt x="39497" y="8628"/>
                    </a:lnTo>
                    <a:lnTo>
                      <a:pt x="39497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895" y="8628"/>
                    </a:lnTo>
                    <a:lnTo>
                      <a:pt x="17895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lnTo>
                      <a:pt x="54835" y="20899"/>
                    </a:lnTo>
                    <a:lnTo>
                      <a:pt x="58222" y="20899"/>
                    </a:lnTo>
                    <a:lnTo>
                      <a:pt x="58222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2B0C0F92-F3CE-4C98-AA87-FAA52B4171F5}"/>
                  </a:ext>
                </a:extLst>
              </p:cNvPr>
              <p:cNvSpPr/>
              <p:nvPr/>
            </p:nvSpPr>
            <p:spPr>
              <a:xfrm>
                <a:off x="10068830" y="6286102"/>
                <a:ext cx="80463" cy="28951"/>
              </a:xfrm>
              <a:custGeom>
                <a:avLst/>
                <a:gdLst>
                  <a:gd name="connsiteX0" fmla="*/ 11057 w 80463"/>
                  <a:gd name="connsiteY0" fmla="*/ 28951 h 28951"/>
                  <a:gd name="connsiteX1" fmla="*/ 69279 w 80463"/>
                  <a:gd name="connsiteY1" fmla="*/ 28951 h 28951"/>
                  <a:gd name="connsiteX2" fmla="*/ 69279 w 80463"/>
                  <a:gd name="connsiteY2" fmla="*/ 17639 h 28951"/>
                  <a:gd name="connsiteX3" fmla="*/ 80463 w 80463"/>
                  <a:gd name="connsiteY3" fmla="*/ 17639 h 28951"/>
                  <a:gd name="connsiteX4" fmla="*/ 80463 w 80463"/>
                  <a:gd name="connsiteY4" fmla="*/ 64 h 28951"/>
                  <a:gd name="connsiteX5" fmla="*/ 63399 w 80463"/>
                  <a:gd name="connsiteY5" fmla="*/ 64 h 28951"/>
                  <a:gd name="connsiteX6" fmla="*/ 63399 w 80463"/>
                  <a:gd name="connsiteY6" fmla="*/ 10609 h 28951"/>
                  <a:gd name="connsiteX7" fmla="*/ 48764 w 80463"/>
                  <a:gd name="connsiteY7" fmla="*/ 10609 h 28951"/>
                  <a:gd name="connsiteX8" fmla="*/ 48764 w 80463"/>
                  <a:gd name="connsiteY8" fmla="*/ 0 h 28951"/>
                  <a:gd name="connsiteX9" fmla="*/ 31700 w 80463"/>
                  <a:gd name="connsiteY9" fmla="*/ 0 h 28951"/>
                  <a:gd name="connsiteX10" fmla="*/ 31700 w 80463"/>
                  <a:gd name="connsiteY10" fmla="*/ 10609 h 28951"/>
                  <a:gd name="connsiteX11" fmla="*/ 17320 w 80463"/>
                  <a:gd name="connsiteY11" fmla="*/ 10609 h 28951"/>
                  <a:gd name="connsiteX12" fmla="*/ 17320 w 80463"/>
                  <a:gd name="connsiteY12" fmla="*/ 64 h 28951"/>
                  <a:gd name="connsiteX13" fmla="*/ 0 w 80463"/>
                  <a:gd name="connsiteY13" fmla="*/ 64 h 28951"/>
                  <a:gd name="connsiteX14" fmla="*/ 0 w 80463"/>
                  <a:gd name="connsiteY14" fmla="*/ 17639 h 28951"/>
                  <a:gd name="connsiteX15" fmla="*/ 11057 w 80463"/>
                  <a:gd name="connsiteY15" fmla="*/ 17639 h 28951"/>
                  <a:gd name="connsiteX16" fmla="*/ 11057 w 80463"/>
                  <a:gd name="connsiteY16" fmla="*/ 2895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63" h="28951">
                    <a:moveTo>
                      <a:pt x="11057" y="28951"/>
                    </a:moveTo>
                    <a:lnTo>
                      <a:pt x="69279" y="28951"/>
                    </a:lnTo>
                    <a:lnTo>
                      <a:pt x="69279" y="17639"/>
                    </a:lnTo>
                    <a:lnTo>
                      <a:pt x="80463" y="17639"/>
                    </a:lnTo>
                    <a:lnTo>
                      <a:pt x="80463" y="64"/>
                    </a:lnTo>
                    <a:lnTo>
                      <a:pt x="63399" y="64"/>
                    </a:lnTo>
                    <a:lnTo>
                      <a:pt x="63399" y="10609"/>
                    </a:lnTo>
                    <a:lnTo>
                      <a:pt x="48764" y="10609"/>
                    </a:lnTo>
                    <a:lnTo>
                      <a:pt x="48764" y="0"/>
                    </a:lnTo>
                    <a:lnTo>
                      <a:pt x="31700" y="0"/>
                    </a:lnTo>
                    <a:lnTo>
                      <a:pt x="31700" y="10609"/>
                    </a:lnTo>
                    <a:lnTo>
                      <a:pt x="17320" y="10609"/>
                    </a:lnTo>
                    <a:lnTo>
                      <a:pt x="17320" y="64"/>
                    </a:lnTo>
                    <a:lnTo>
                      <a:pt x="0" y="64"/>
                    </a:lnTo>
                    <a:lnTo>
                      <a:pt x="0" y="17639"/>
                    </a:lnTo>
                    <a:lnTo>
                      <a:pt x="11057" y="17639"/>
                    </a:lnTo>
                    <a:lnTo>
                      <a:pt x="11057" y="2895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662C672A-D19D-4CDB-A7C3-2C3A9693CC79}"/>
                  </a:ext>
                </a:extLst>
              </p:cNvPr>
              <p:cNvSpPr/>
              <p:nvPr/>
            </p:nvSpPr>
            <p:spPr>
              <a:xfrm>
                <a:off x="10042947" y="6421975"/>
                <a:ext cx="23646" cy="24925"/>
              </a:xfrm>
              <a:custGeom>
                <a:avLst/>
                <a:gdLst>
                  <a:gd name="connsiteX0" fmla="*/ 0 w 23646"/>
                  <a:gd name="connsiteY0" fmla="*/ 0 h 24925"/>
                  <a:gd name="connsiteX1" fmla="*/ 23647 w 23646"/>
                  <a:gd name="connsiteY1" fmla="*/ 0 h 24925"/>
                  <a:gd name="connsiteX2" fmla="*/ 23647 w 23646"/>
                  <a:gd name="connsiteY2" fmla="*/ 24925 h 24925"/>
                  <a:gd name="connsiteX3" fmla="*/ 0 w 23646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46" h="24925">
                    <a:moveTo>
                      <a:pt x="0" y="0"/>
                    </a:moveTo>
                    <a:lnTo>
                      <a:pt x="23647" y="0"/>
                    </a:lnTo>
                    <a:lnTo>
                      <a:pt x="23647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0DB2EAE6-0223-4014-823C-53C7B25E5039}"/>
                  </a:ext>
                </a:extLst>
              </p:cNvPr>
              <p:cNvSpPr/>
              <p:nvPr/>
            </p:nvSpPr>
            <p:spPr>
              <a:xfrm>
                <a:off x="10042946" y="6453100"/>
                <a:ext cx="43267" cy="23071"/>
              </a:xfrm>
              <a:custGeom>
                <a:avLst/>
                <a:gdLst>
                  <a:gd name="connsiteX0" fmla="*/ -1570 w 43267"/>
                  <a:gd name="connsiteY0" fmla="*/ 22097 h 23071"/>
                  <a:gd name="connsiteX1" fmla="*/ 41378 w 43267"/>
                  <a:gd name="connsiteY1" fmla="*/ 22097 h 23071"/>
                  <a:gd name="connsiteX2" fmla="*/ 41378 w 43267"/>
                  <a:gd name="connsiteY2" fmla="*/ 2923 h 23071"/>
                  <a:gd name="connsiteX3" fmla="*/ 41697 w 43267"/>
                  <a:gd name="connsiteY3" fmla="*/ -975 h 23071"/>
                  <a:gd name="connsiteX4" fmla="*/ -1570 w 43267"/>
                  <a:gd name="connsiteY4" fmla="*/ -975 h 2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67" h="23071">
                    <a:moveTo>
                      <a:pt x="-1570" y="22097"/>
                    </a:moveTo>
                    <a:lnTo>
                      <a:pt x="41378" y="22097"/>
                    </a:lnTo>
                    <a:lnTo>
                      <a:pt x="41378" y="2923"/>
                    </a:lnTo>
                    <a:cubicBezTo>
                      <a:pt x="41314" y="1645"/>
                      <a:pt x="41442" y="303"/>
                      <a:pt x="41697" y="-975"/>
                    </a:cubicBez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5A04D772-9CA4-4B5B-A361-241AF2A7EA6B}"/>
                  </a:ext>
                </a:extLst>
              </p:cNvPr>
              <p:cNvSpPr/>
              <p:nvPr/>
            </p:nvSpPr>
            <p:spPr>
              <a:xfrm>
                <a:off x="10042946" y="6482051"/>
                <a:ext cx="42947" cy="27436"/>
              </a:xfrm>
              <a:custGeom>
                <a:avLst/>
                <a:gdLst>
                  <a:gd name="connsiteX0" fmla="*/ -1570 w 42947"/>
                  <a:gd name="connsiteY0" fmla="*/ -975 h 27436"/>
                  <a:gd name="connsiteX1" fmla="*/ -1570 w 42947"/>
                  <a:gd name="connsiteY1" fmla="*/ 24590 h 27436"/>
                  <a:gd name="connsiteX2" fmla="*/ 32047 w 42947"/>
                  <a:gd name="connsiteY2" fmla="*/ 23311 h 27436"/>
                  <a:gd name="connsiteX3" fmla="*/ 41378 w 42947"/>
                  <a:gd name="connsiteY3" fmla="*/ 20307 h 27436"/>
                  <a:gd name="connsiteX4" fmla="*/ 41378 w 42947"/>
                  <a:gd name="connsiteY4" fmla="*/ -911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47" h="27436">
                    <a:moveTo>
                      <a:pt x="-1570" y="-975"/>
                    </a:moveTo>
                    <a:lnTo>
                      <a:pt x="-1570" y="24590"/>
                    </a:lnTo>
                    <a:cubicBezTo>
                      <a:pt x="9486" y="27465"/>
                      <a:pt x="21182" y="27018"/>
                      <a:pt x="32047" y="23311"/>
                    </a:cubicBezTo>
                    <a:lnTo>
                      <a:pt x="41378" y="20307"/>
                    </a:lnTo>
                    <a:lnTo>
                      <a:pt x="41378" y="-91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CAF48BBE-4B8E-458C-9F7A-C13CC229FBA4}"/>
                  </a:ext>
                </a:extLst>
              </p:cNvPr>
              <p:cNvSpPr/>
              <p:nvPr/>
            </p:nvSpPr>
            <p:spPr>
              <a:xfrm>
                <a:off x="10132102" y="6481987"/>
                <a:ext cx="43011" cy="27436"/>
              </a:xfrm>
              <a:custGeom>
                <a:avLst/>
                <a:gdLst>
                  <a:gd name="connsiteX0" fmla="*/ -1570 w 43011"/>
                  <a:gd name="connsiteY0" fmla="*/ 20307 h 27436"/>
                  <a:gd name="connsiteX1" fmla="*/ 7761 w 43011"/>
                  <a:gd name="connsiteY1" fmla="*/ 23311 h 27436"/>
                  <a:gd name="connsiteX2" fmla="*/ 41442 w 43011"/>
                  <a:gd name="connsiteY2" fmla="*/ 24590 h 27436"/>
                  <a:gd name="connsiteX3" fmla="*/ 41442 w 43011"/>
                  <a:gd name="connsiteY3" fmla="*/ -975 h 27436"/>
                  <a:gd name="connsiteX4" fmla="*/ -1570 w 43011"/>
                  <a:gd name="connsiteY4" fmla="*/ -975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1" h="27436">
                    <a:moveTo>
                      <a:pt x="-1570" y="20307"/>
                    </a:moveTo>
                    <a:lnTo>
                      <a:pt x="7761" y="23311"/>
                    </a:lnTo>
                    <a:cubicBezTo>
                      <a:pt x="18625" y="27018"/>
                      <a:pt x="30321" y="27465"/>
                      <a:pt x="41442" y="24590"/>
                    </a:cubicBezTo>
                    <a:lnTo>
                      <a:pt x="41442" y="-975"/>
                    </a:ln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6517A307-F87F-462B-898A-26BACC8F5AE8}"/>
                  </a:ext>
                </a:extLst>
              </p:cNvPr>
              <p:cNvSpPr/>
              <p:nvPr/>
            </p:nvSpPr>
            <p:spPr>
              <a:xfrm>
                <a:off x="10131782" y="6452525"/>
                <a:ext cx="43650" cy="23327"/>
              </a:xfrm>
              <a:custGeom>
                <a:avLst/>
                <a:gdLst>
                  <a:gd name="connsiteX0" fmla="*/ -1123 w 43650"/>
                  <a:gd name="connsiteY0" fmla="*/ 3179 h 23327"/>
                  <a:gd name="connsiteX1" fmla="*/ -1123 w 43650"/>
                  <a:gd name="connsiteY1" fmla="*/ 22352 h 23327"/>
                  <a:gd name="connsiteX2" fmla="*/ 42081 w 43650"/>
                  <a:gd name="connsiteY2" fmla="*/ 22352 h 23327"/>
                  <a:gd name="connsiteX3" fmla="*/ 42081 w 43650"/>
                  <a:gd name="connsiteY3" fmla="*/ -975 h 23327"/>
                  <a:gd name="connsiteX4" fmla="*/ -1570 w 43650"/>
                  <a:gd name="connsiteY4" fmla="*/ -975 h 23327"/>
                  <a:gd name="connsiteX5" fmla="*/ -1123 w 43650"/>
                  <a:gd name="connsiteY5" fmla="*/ 2860 h 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0" h="23327">
                    <a:moveTo>
                      <a:pt x="-1123" y="3179"/>
                    </a:moveTo>
                    <a:lnTo>
                      <a:pt x="-1123" y="22352"/>
                    </a:lnTo>
                    <a:lnTo>
                      <a:pt x="42081" y="22352"/>
                    </a:lnTo>
                    <a:lnTo>
                      <a:pt x="42081" y="-975"/>
                    </a:lnTo>
                    <a:lnTo>
                      <a:pt x="-1570" y="-975"/>
                    </a:lnTo>
                    <a:cubicBezTo>
                      <a:pt x="-1314" y="303"/>
                      <a:pt x="-1187" y="1582"/>
                      <a:pt x="-1123" y="286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2FAAF224-60C1-4BAC-B63B-35369EA02D43}"/>
                  </a:ext>
                </a:extLst>
              </p:cNvPr>
              <p:cNvSpPr/>
              <p:nvPr/>
            </p:nvSpPr>
            <p:spPr>
              <a:xfrm>
                <a:off x="10072473" y="6422039"/>
                <a:ext cx="73305" cy="24925"/>
              </a:xfrm>
              <a:custGeom>
                <a:avLst/>
                <a:gdLst>
                  <a:gd name="connsiteX0" fmla="*/ 71735 w 73305"/>
                  <a:gd name="connsiteY0" fmla="*/ -975 h 24925"/>
                  <a:gd name="connsiteX1" fmla="*/ -1570 w 73305"/>
                  <a:gd name="connsiteY1" fmla="*/ -975 h 24925"/>
                  <a:gd name="connsiteX2" fmla="*/ -1570 w 73305"/>
                  <a:gd name="connsiteY2" fmla="*/ 23950 h 24925"/>
                  <a:gd name="connsiteX3" fmla="*/ 14216 w 73305"/>
                  <a:gd name="connsiteY3" fmla="*/ 23950 h 24925"/>
                  <a:gd name="connsiteX4" fmla="*/ 34540 w 73305"/>
                  <a:gd name="connsiteY4" fmla="*/ 11168 h 24925"/>
                  <a:gd name="connsiteX5" fmla="*/ 55694 w 73305"/>
                  <a:gd name="connsiteY5" fmla="*/ 23950 h 24925"/>
                  <a:gd name="connsiteX6" fmla="*/ 71735 w 73305"/>
                  <a:gd name="connsiteY6" fmla="*/ 23950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05" h="24925">
                    <a:moveTo>
                      <a:pt x="71735" y="-975"/>
                    </a:moveTo>
                    <a:lnTo>
                      <a:pt x="-1570" y="-975"/>
                    </a:lnTo>
                    <a:lnTo>
                      <a:pt x="-1570" y="23950"/>
                    </a:lnTo>
                    <a:lnTo>
                      <a:pt x="14216" y="23950"/>
                    </a:lnTo>
                    <a:cubicBezTo>
                      <a:pt x="18178" y="16345"/>
                      <a:pt x="25976" y="11424"/>
                      <a:pt x="34540" y="11168"/>
                    </a:cubicBezTo>
                    <a:cubicBezTo>
                      <a:pt x="43423" y="11040"/>
                      <a:pt x="51668" y="16025"/>
                      <a:pt x="55694" y="23950"/>
                    </a:cubicBezTo>
                    <a:lnTo>
                      <a:pt x="71735" y="23950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7F20ACF4-A519-4F7C-86D5-58FC814C2188}"/>
                  </a:ext>
                </a:extLst>
              </p:cNvPr>
              <p:cNvSpPr/>
              <p:nvPr/>
            </p:nvSpPr>
            <p:spPr>
              <a:xfrm>
                <a:off x="10151658" y="6421975"/>
                <a:ext cx="23774" cy="24925"/>
              </a:xfrm>
              <a:custGeom>
                <a:avLst/>
                <a:gdLst>
                  <a:gd name="connsiteX0" fmla="*/ 0 w 23774"/>
                  <a:gd name="connsiteY0" fmla="*/ 0 h 24925"/>
                  <a:gd name="connsiteX1" fmla="*/ 23775 w 23774"/>
                  <a:gd name="connsiteY1" fmla="*/ 0 h 24925"/>
                  <a:gd name="connsiteX2" fmla="*/ 23775 w 23774"/>
                  <a:gd name="connsiteY2" fmla="*/ 24925 h 24925"/>
                  <a:gd name="connsiteX3" fmla="*/ 0 w 23774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" h="24925">
                    <a:moveTo>
                      <a:pt x="0" y="0"/>
                    </a:moveTo>
                    <a:lnTo>
                      <a:pt x="23775" y="0"/>
                    </a:lnTo>
                    <a:lnTo>
                      <a:pt x="23775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4BD9E28B-7846-4110-AAFD-95BEA7BA10C8}"/>
                  </a:ext>
                </a:extLst>
              </p:cNvPr>
              <p:cNvSpPr/>
              <p:nvPr/>
            </p:nvSpPr>
            <p:spPr>
              <a:xfrm>
                <a:off x="10005623" y="6320933"/>
                <a:ext cx="207708" cy="95162"/>
              </a:xfrm>
              <a:custGeom>
                <a:avLst/>
                <a:gdLst>
                  <a:gd name="connsiteX0" fmla="*/ 196105 w 207708"/>
                  <a:gd name="connsiteY0" fmla="*/ 32706 h 95162"/>
                  <a:gd name="connsiteX1" fmla="*/ 152901 w 207708"/>
                  <a:gd name="connsiteY1" fmla="*/ 32706 h 95162"/>
                  <a:gd name="connsiteX2" fmla="*/ 152901 w 207708"/>
                  <a:gd name="connsiteY2" fmla="*/ 74631 h 95162"/>
                  <a:gd name="connsiteX3" fmla="*/ 133728 w 207708"/>
                  <a:gd name="connsiteY3" fmla="*/ 74631 h 95162"/>
                  <a:gd name="connsiteX4" fmla="*/ 133728 w 207708"/>
                  <a:gd name="connsiteY4" fmla="*/ 59293 h 95162"/>
                  <a:gd name="connsiteX5" fmla="*/ 124781 w 207708"/>
                  <a:gd name="connsiteY5" fmla="*/ 59293 h 95162"/>
                  <a:gd name="connsiteX6" fmla="*/ 124781 w 207708"/>
                  <a:gd name="connsiteY6" fmla="*/ -975 h 95162"/>
                  <a:gd name="connsiteX7" fmla="*/ 78574 w 207708"/>
                  <a:gd name="connsiteY7" fmla="*/ -975 h 95162"/>
                  <a:gd name="connsiteX8" fmla="*/ 78574 w 207708"/>
                  <a:gd name="connsiteY8" fmla="*/ 59293 h 95162"/>
                  <a:gd name="connsiteX9" fmla="*/ 70201 w 207708"/>
                  <a:gd name="connsiteY9" fmla="*/ 59293 h 95162"/>
                  <a:gd name="connsiteX10" fmla="*/ 70201 w 207708"/>
                  <a:gd name="connsiteY10" fmla="*/ 74631 h 95162"/>
                  <a:gd name="connsiteX11" fmla="*/ 51028 w 207708"/>
                  <a:gd name="connsiteY11" fmla="*/ 74631 h 95162"/>
                  <a:gd name="connsiteX12" fmla="*/ 51028 w 207708"/>
                  <a:gd name="connsiteY12" fmla="*/ 32706 h 95162"/>
                  <a:gd name="connsiteX13" fmla="*/ 8017 w 207708"/>
                  <a:gd name="connsiteY13" fmla="*/ 32706 h 95162"/>
                  <a:gd name="connsiteX14" fmla="*/ 8017 w 207708"/>
                  <a:gd name="connsiteY14" fmla="*/ 59293 h 95162"/>
                  <a:gd name="connsiteX15" fmla="*/ -1570 w 207708"/>
                  <a:gd name="connsiteY15" fmla="*/ 59293 h 95162"/>
                  <a:gd name="connsiteX16" fmla="*/ -1570 w 207708"/>
                  <a:gd name="connsiteY16" fmla="*/ 83131 h 95162"/>
                  <a:gd name="connsiteX17" fmla="*/ 22204 w 207708"/>
                  <a:gd name="connsiteY17" fmla="*/ 83131 h 95162"/>
                  <a:gd name="connsiteX18" fmla="*/ 22204 w 207708"/>
                  <a:gd name="connsiteY18" fmla="*/ 94187 h 95162"/>
                  <a:gd name="connsiteX19" fmla="*/ 182364 w 207708"/>
                  <a:gd name="connsiteY19" fmla="*/ 94187 h 95162"/>
                  <a:gd name="connsiteX20" fmla="*/ 182364 w 207708"/>
                  <a:gd name="connsiteY20" fmla="*/ 83131 h 95162"/>
                  <a:gd name="connsiteX21" fmla="*/ 206139 w 207708"/>
                  <a:gd name="connsiteY21" fmla="*/ 83131 h 95162"/>
                  <a:gd name="connsiteX22" fmla="*/ 206139 w 207708"/>
                  <a:gd name="connsiteY22" fmla="*/ 59293 h 95162"/>
                  <a:gd name="connsiteX23" fmla="*/ 196424 w 207708"/>
                  <a:gd name="connsiteY23" fmla="*/ 59293 h 95162"/>
                  <a:gd name="connsiteX24" fmla="*/ 39588 w 207708"/>
                  <a:gd name="connsiteY24" fmla="*/ 75654 h 95162"/>
                  <a:gd name="connsiteX25" fmla="*/ 28660 w 207708"/>
                  <a:gd name="connsiteY25" fmla="*/ 75654 h 95162"/>
                  <a:gd name="connsiteX26" fmla="*/ 28660 w 207708"/>
                  <a:gd name="connsiteY26" fmla="*/ 61721 h 95162"/>
                  <a:gd name="connsiteX27" fmla="*/ 18498 w 207708"/>
                  <a:gd name="connsiteY27" fmla="*/ 61721 h 95162"/>
                  <a:gd name="connsiteX28" fmla="*/ 18498 w 207708"/>
                  <a:gd name="connsiteY28" fmla="*/ 53412 h 95162"/>
                  <a:gd name="connsiteX29" fmla="*/ 21310 w 207708"/>
                  <a:gd name="connsiteY29" fmla="*/ 45296 h 95162"/>
                  <a:gd name="connsiteX30" fmla="*/ 28340 w 207708"/>
                  <a:gd name="connsiteY30" fmla="*/ 42292 h 95162"/>
                  <a:gd name="connsiteX31" fmla="*/ 30577 w 207708"/>
                  <a:gd name="connsiteY31" fmla="*/ 42292 h 95162"/>
                  <a:gd name="connsiteX32" fmla="*/ 39716 w 207708"/>
                  <a:gd name="connsiteY32" fmla="*/ 52198 h 95162"/>
                  <a:gd name="connsiteX33" fmla="*/ 39588 w 207708"/>
                  <a:gd name="connsiteY33" fmla="*/ 53285 h 95162"/>
                  <a:gd name="connsiteX34" fmla="*/ 114875 w 207708"/>
                  <a:gd name="connsiteY34" fmla="*/ 60443 h 95162"/>
                  <a:gd name="connsiteX35" fmla="*/ 88799 w 207708"/>
                  <a:gd name="connsiteY35" fmla="*/ 60443 h 95162"/>
                  <a:gd name="connsiteX36" fmla="*/ 88799 w 207708"/>
                  <a:gd name="connsiteY36" fmla="*/ 23119 h 95162"/>
                  <a:gd name="connsiteX37" fmla="*/ 101582 w 207708"/>
                  <a:gd name="connsiteY37" fmla="*/ 10337 h 95162"/>
                  <a:gd name="connsiteX38" fmla="*/ 110656 w 207708"/>
                  <a:gd name="connsiteY38" fmla="*/ 13852 h 95162"/>
                  <a:gd name="connsiteX39" fmla="*/ 114875 w 207708"/>
                  <a:gd name="connsiteY39" fmla="*/ 23119 h 95162"/>
                  <a:gd name="connsiteX40" fmla="*/ 185879 w 207708"/>
                  <a:gd name="connsiteY40" fmla="*/ 54499 h 95162"/>
                  <a:gd name="connsiteX41" fmla="*/ 185879 w 207708"/>
                  <a:gd name="connsiteY41" fmla="*/ 62744 h 95162"/>
                  <a:gd name="connsiteX42" fmla="*/ 175781 w 207708"/>
                  <a:gd name="connsiteY42" fmla="*/ 62744 h 95162"/>
                  <a:gd name="connsiteX43" fmla="*/ 175781 w 207708"/>
                  <a:gd name="connsiteY43" fmla="*/ 76740 h 95162"/>
                  <a:gd name="connsiteX44" fmla="*/ 164789 w 207708"/>
                  <a:gd name="connsiteY44" fmla="*/ 76740 h 95162"/>
                  <a:gd name="connsiteX45" fmla="*/ 164789 w 207708"/>
                  <a:gd name="connsiteY45" fmla="*/ 54499 h 95162"/>
                  <a:gd name="connsiteX46" fmla="*/ 173800 w 207708"/>
                  <a:gd name="connsiteY46" fmla="*/ 43442 h 95162"/>
                  <a:gd name="connsiteX47" fmla="*/ 176037 w 207708"/>
                  <a:gd name="connsiteY47" fmla="*/ 43442 h 95162"/>
                  <a:gd name="connsiteX48" fmla="*/ 183131 w 207708"/>
                  <a:gd name="connsiteY48" fmla="*/ 46446 h 95162"/>
                  <a:gd name="connsiteX49" fmla="*/ 185879 w 207708"/>
                  <a:gd name="connsiteY49" fmla="*/ 54627 h 9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7708" h="95162">
                    <a:moveTo>
                      <a:pt x="196105" y="32706"/>
                    </a:moveTo>
                    <a:lnTo>
                      <a:pt x="152901" y="32706"/>
                    </a:lnTo>
                    <a:lnTo>
                      <a:pt x="152901" y="74631"/>
                    </a:lnTo>
                    <a:lnTo>
                      <a:pt x="133728" y="74631"/>
                    </a:lnTo>
                    <a:lnTo>
                      <a:pt x="133728" y="59293"/>
                    </a:lnTo>
                    <a:lnTo>
                      <a:pt x="124781" y="59293"/>
                    </a:lnTo>
                    <a:lnTo>
                      <a:pt x="124781" y="-975"/>
                    </a:lnTo>
                    <a:lnTo>
                      <a:pt x="78574" y="-975"/>
                    </a:lnTo>
                    <a:lnTo>
                      <a:pt x="78574" y="59293"/>
                    </a:lnTo>
                    <a:lnTo>
                      <a:pt x="70201" y="59293"/>
                    </a:lnTo>
                    <a:lnTo>
                      <a:pt x="70201" y="74631"/>
                    </a:lnTo>
                    <a:lnTo>
                      <a:pt x="51028" y="74631"/>
                    </a:lnTo>
                    <a:lnTo>
                      <a:pt x="51028" y="32706"/>
                    </a:lnTo>
                    <a:lnTo>
                      <a:pt x="8017" y="32706"/>
                    </a:lnTo>
                    <a:lnTo>
                      <a:pt x="8017" y="59293"/>
                    </a:lnTo>
                    <a:lnTo>
                      <a:pt x="-1570" y="59293"/>
                    </a:lnTo>
                    <a:lnTo>
                      <a:pt x="-1570" y="83131"/>
                    </a:lnTo>
                    <a:lnTo>
                      <a:pt x="22204" y="83131"/>
                    </a:lnTo>
                    <a:lnTo>
                      <a:pt x="22204" y="94187"/>
                    </a:lnTo>
                    <a:lnTo>
                      <a:pt x="182364" y="94187"/>
                    </a:lnTo>
                    <a:lnTo>
                      <a:pt x="182364" y="83131"/>
                    </a:lnTo>
                    <a:lnTo>
                      <a:pt x="206139" y="83131"/>
                    </a:lnTo>
                    <a:lnTo>
                      <a:pt x="206139" y="59293"/>
                    </a:lnTo>
                    <a:lnTo>
                      <a:pt x="196424" y="59293"/>
                    </a:lnTo>
                    <a:close/>
                    <a:moveTo>
                      <a:pt x="39588" y="75654"/>
                    </a:moveTo>
                    <a:lnTo>
                      <a:pt x="28660" y="75654"/>
                    </a:lnTo>
                    <a:lnTo>
                      <a:pt x="28660" y="61721"/>
                    </a:lnTo>
                    <a:lnTo>
                      <a:pt x="18498" y="61721"/>
                    </a:lnTo>
                    <a:lnTo>
                      <a:pt x="18498" y="53412"/>
                    </a:lnTo>
                    <a:cubicBezTo>
                      <a:pt x="18178" y="50409"/>
                      <a:pt x="19201" y="47405"/>
                      <a:pt x="21310" y="45296"/>
                    </a:cubicBezTo>
                    <a:cubicBezTo>
                      <a:pt x="23163" y="43442"/>
                      <a:pt x="25720" y="42356"/>
                      <a:pt x="28340" y="42292"/>
                    </a:cubicBezTo>
                    <a:lnTo>
                      <a:pt x="30577" y="42292"/>
                    </a:lnTo>
                    <a:cubicBezTo>
                      <a:pt x="35817" y="42484"/>
                      <a:pt x="39908" y="46958"/>
                      <a:pt x="39716" y="52198"/>
                    </a:cubicBezTo>
                    <a:cubicBezTo>
                      <a:pt x="39652" y="52582"/>
                      <a:pt x="39652" y="52901"/>
                      <a:pt x="39588" y="53285"/>
                    </a:cubicBezTo>
                    <a:close/>
                    <a:moveTo>
                      <a:pt x="114875" y="60443"/>
                    </a:moveTo>
                    <a:lnTo>
                      <a:pt x="88799" y="60443"/>
                    </a:lnTo>
                    <a:lnTo>
                      <a:pt x="88799" y="23119"/>
                    </a:lnTo>
                    <a:cubicBezTo>
                      <a:pt x="89055" y="16159"/>
                      <a:pt x="94615" y="10567"/>
                      <a:pt x="101582" y="10337"/>
                    </a:cubicBezTo>
                    <a:cubicBezTo>
                      <a:pt x="104968" y="10324"/>
                      <a:pt x="108164" y="11583"/>
                      <a:pt x="110656" y="13852"/>
                    </a:cubicBezTo>
                    <a:cubicBezTo>
                      <a:pt x="113277" y="16249"/>
                      <a:pt x="114747" y="19585"/>
                      <a:pt x="114875" y="23119"/>
                    </a:cubicBezTo>
                    <a:close/>
                    <a:moveTo>
                      <a:pt x="185879" y="54499"/>
                    </a:moveTo>
                    <a:lnTo>
                      <a:pt x="185879" y="62744"/>
                    </a:lnTo>
                    <a:lnTo>
                      <a:pt x="175781" y="62744"/>
                    </a:lnTo>
                    <a:lnTo>
                      <a:pt x="175781" y="76740"/>
                    </a:lnTo>
                    <a:lnTo>
                      <a:pt x="164789" y="76740"/>
                    </a:lnTo>
                    <a:lnTo>
                      <a:pt x="164789" y="54499"/>
                    </a:lnTo>
                    <a:cubicBezTo>
                      <a:pt x="164789" y="48108"/>
                      <a:pt x="167729" y="44146"/>
                      <a:pt x="173800" y="43442"/>
                    </a:cubicBezTo>
                    <a:lnTo>
                      <a:pt x="176037" y="43442"/>
                    </a:lnTo>
                    <a:cubicBezTo>
                      <a:pt x="178721" y="43506"/>
                      <a:pt x="181214" y="44593"/>
                      <a:pt x="183131" y="46446"/>
                    </a:cubicBezTo>
                    <a:cubicBezTo>
                      <a:pt x="185240" y="48619"/>
                      <a:pt x="186263" y="51623"/>
                      <a:pt x="185879" y="5462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CEDAB95-56C3-4120-953B-189CB2B071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864147F-ACEA-4390-B3C0-DEEE63F4A8D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462230" y="272535"/>
            <a:ext cx="34043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1200" b="1" smtClean="0">
                <a:solidFill>
                  <a:schemeClr val="bg1"/>
                </a:solidFill>
              </a:rPr>
              <a:t>RTJ, Säkerhet-och Krisberedskapsavd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43" name="textruta 8" descr="Länk: jonkoping.se">
            <a:hlinkClick r:id="rId5"/>
            <a:extLst>
              <a:ext uri="{FF2B5EF4-FFF2-40B4-BE49-F238E27FC236}">
                <a16:creationId xmlns:a16="http://schemas.microsoft.com/office/drawing/2014/main" id="{AFF0BDEA-7941-B5C6-2186-59814DA3E0EA}"/>
              </a:ext>
            </a:extLst>
          </p:cNvPr>
          <p:cNvSpPr txBox="1"/>
          <p:nvPr userDrawn="1"/>
        </p:nvSpPr>
        <p:spPr>
          <a:xfrm>
            <a:off x="684766" y="6235525"/>
            <a:ext cx="118301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500" b="1" dirty="0">
                <a:solidFill>
                  <a:schemeClr val="bg1"/>
                </a:solidFill>
              </a:rPr>
              <a:t>jonkoping.se</a:t>
            </a:r>
          </a:p>
        </p:txBody>
      </p:sp>
    </p:spTree>
    <p:extLst>
      <p:ext uri="{BB962C8B-B14F-4D97-AF65-F5344CB8AC3E}">
        <p14:creationId xmlns:p14="http://schemas.microsoft.com/office/powerpoint/2010/main" val="345042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5455EE5-ABF8-4A43-BF46-96898F11C4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275" y="1962150"/>
            <a:ext cx="10823574" cy="2889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505075"/>
            <a:ext cx="10823575" cy="3249511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03777C-CEA5-4EE1-A410-DA19C3DD9C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37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57200"/>
            <a:ext cx="10823575" cy="111923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97-28C1-4B77-A71D-FD0AAEDB1CEC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83B90BA5-CBD5-4671-B4E8-EBC6F17DE4E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86513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21D41C3F-306B-408F-922C-5F4A2071C1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86513" y="2505075"/>
            <a:ext cx="51120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36B1136-0A53-4BD7-A925-CC9001BFB3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308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6" y="457200"/>
            <a:ext cx="5112000" cy="1119239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F1B6-EB36-4CAB-84D9-0A8447C019AE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F14E7B6-73EA-4AC9-8D8C-326043320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104900"/>
            <a:ext cx="5770563" cy="455295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7413C02-3664-48E5-915D-7BEF44A07C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16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tatis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6" y="457200"/>
            <a:ext cx="5112000" cy="111923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3CD4-4740-42CC-9CDF-3F6BE4987443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4624273-12A6-434A-9183-70A1BB6424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104899"/>
            <a:ext cx="5770563" cy="4552950"/>
          </a:xfrm>
          <a:custGeom>
            <a:avLst/>
            <a:gdLst>
              <a:gd name="connsiteX0" fmla="*/ 0 w 5770563"/>
              <a:gd name="connsiteY0" fmla="*/ 0 h 4552950"/>
              <a:gd name="connsiteX1" fmla="*/ 5770563 w 5770563"/>
              <a:gd name="connsiteY1" fmla="*/ 0 h 4552950"/>
              <a:gd name="connsiteX2" fmla="*/ 5770563 w 5770563"/>
              <a:gd name="connsiteY2" fmla="*/ 4552950 h 4552950"/>
              <a:gd name="connsiteX3" fmla="*/ 0 w 5770563"/>
              <a:gd name="connsiteY3" fmla="*/ 455295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563" h="4552950">
                <a:moveTo>
                  <a:pt x="0" y="0"/>
                </a:moveTo>
                <a:lnTo>
                  <a:pt x="5770563" y="0"/>
                </a:lnTo>
                <a:lnTo>
                  <a:pt x="5770563" y="4552950"/>
                </a:lnTo>
                <a:lnTo>
                  <a:pt x="0" y="4552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3DD7E33-15F9-4850-92EB-DA58F7B1AA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659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895475"/>
            <a:ext cx="10823575" cy="38671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90F2-94F8-491F-A265-13C506D041A8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77ED7B-398B-4052-BE8B-721EF51B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45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Agenda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01D-098B-45B1-B1FE-63D4098C4733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06CED9-8CD7-4FBF-9E6A-BA9FFE0F8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5" y="1930400"/>
            <a:ext cx="10861675" cy="3928961"/>
          </a:xfrm>
          <a:custGeom>
            <a:avLst/>
            <a:gdLst>
              <a:gd name="connsiteX0" fmla="*/ 0 w 10823575"/>
              <a:gd name="connsiteY0" fmla="*/ 0 h 3928961"/>
              <a:gd name="connsiteX1" fmla="*/ 10823575 w 10823575"/>
              <a:gd name="connsiteY1" fmla="*/ 0 h 3928961"/>
              <a:gd name="connsiteX2" fmla="*/ 10823575 w 10823575"/>
              <a:gd name="connsiteY2" fmla="*/ 3928961 h 3928961"/>
              <a:gd name="connsiteX3" fmla="*/ 0 w 10823575"/>
              <a:gd name="connsiteY3" fmla="*/ 3928961 h 39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3575" h="3928961">
                <a:moveTo>
                  <a:pt x="0" y="0"/>
                </a:moveTo>
                <a:lnTo>
                  <a:pt x="10823575" y="0"/>
                </a:lnTo>
                <a:lnTo>
                  <a:pt x="10823575" y="3928961"/>
                </a:lnTo>
                <a:lnTo>
                  <a:pt x="0" y="3928961"/>
                </a:lnTo>
                <a:close/>
              </a:path>
            </a:pathLst>
          </a:custGeom>
        </p:spPr>
        <p:txBody>
          <a:bodyPr wrap="square" numCol="2" spcCol="900000">
            <a:noAutofit/>
          </a:bodyPr>
          <a:lstStyle>
            <a:lvl1pPr marL="266700" indent="-266700">
              <a:lnSpc>
                <a:spcPct val="150000"/>
              </a:lnSpc>
              <a:buFont typeface="+mj-lt"/>
              <a:buAutoNum type="arabicPeriod"/>
              <a:defRPr/>
            </a:lvl1pPr>
            <a:lvl2pPr marL="542925" indent="-276225">
              <a:lnSpc>
                <a:spcPct val="150000"/>
              </a:lnSpc>
              <a:buFont typeface="+mj-lt"/>
              <a:buAutoNum type="arabicPeriod"/>
              <a:defRPr/>
            </a:lvl2pPr>
            <a:lvl3pPr marL="809625" indent="-266700">
              <a:lnSpc>
                <a:spcPct val="150000"/>
              </a:lnSpc>
              <a:buFont typeface="+mj-lt"/>
              <a:buAutoNum type="arabicPeriod"/>
              <a:defRPr/>
            </a:lvl3pPr>
            <a:lvl4pPr marL="1076325" indent="-266700">
              <a:lnSpc>
                <a:spcPct val="150000"/>
              </a:lnSpc>
              <a:buFont typeface="+mj-lt"/>
              <a:buAutoNum type="arabicPeriod"/>
              <a:defRPr/>
            </a:lvl4pPr>
            <a:lvl5pPr marL="1343025" indent="-266700">
              <a:lnSpc>
                <a:spcPct val="150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D087779-6256-4810-848A-5F03F5715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364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9D35-331A-49C9-9D6A-3913E05BE0E0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C8DAF90-B733-4FFC-85F7-CEEDED8E8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4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AA1F10C-2C67-4F10-9366-9C58DB0DC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4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8A99E8BD-617F-4300-A4A2-9E5B65185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2457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63D604BC-42B6-48EA-B7D1-69B3CC594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2457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1793143-7DB8-4AC5-9A8C-AB8620C0B1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4350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E0D291EB-C215-4B27-98F4-32398C649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50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B68E84-1982-4D04-B3AD-70C339FBCE7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30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1078706"/>
            <a:ext cx="9782175" cy="2852737"/>
          </a:xfrm>
        </p:spPr>
        <p:txBody>
          <a:bodyPr anchor="b"/>
          <a:lstStyle>
            <a:lvl1pPr algn="ctr"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”Citat”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912" y="4179888"/>
            <a:ext cx="978217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C7A1C-D259-4AC9-8E3F-20BEC7F25005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937F60-866A-4795-B191-917D0EEF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39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C3A1-2214-468C-A435-98B360586B3A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8E9730-66CC-45EC-9536-C497FFB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2123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97E-D89F-42AF-8EA0-33B21A34047C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736764-8F89-4D77-9DE9-F1EAD190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37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005965"/>
            <a:ext cx="10823575" cy="2419092"/>
          </a:xfrm>
        </p:spPr>
        <p:txBody>
          <a:bodyPr anchor="t"/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3A3AE-4E81-423E-B4CC-349497AE646E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6357" y="206960"/>
            <a:ext cx="4114800" cy="250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Ange förvaltning som du önskar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45532E1-156E-44CD-8BC0-F0699272F806}"/>
              </a:ext>
            </a:extLst>
          </p:cNvPr>
          <p:cNvGrpSpPr/>
          <p:nvPr userDrawn="1"/>
        </p:nvGrpSpPr>
        <p:grpSpPr>
          <a:xfrm>
            <a:off x="276224" y="5972873"/>
            <a:ext cx="11610975" cy="635085"/>
            <a:chOff x="276224" y="5972873"/>
            <a:chExt cx="11610975" cy="635085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C4DB3386-209C-4789-A580-26CAC132E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224" y="5972873"/>
              <a:ext cx="11610975" cy="165190"/>
            </a:xfrm>
            <a:prstGeom prst="rect">
              <a:avLst/>
            </a:prstGeom>
          </p:spPr>
        </p:pic>
        <p:grpSp>
          <p:nvGrpSpPr>
            <p:cNvPr id="9" name="Bild 7">
              <a:extLst>
                <a:ext uri="{FF2B5EF4-FFF2-40B4-BE49-F238E27FC236}">
                  <a16:creationId xmlns:a16="http://schemas.microsoft.com/office/drawing/2014/main" id="{658EF493-3610-41E8-9226-C7E131027122}"/>
                </a:ext>
              </a:extLst>
            </p:cNvPr>
            <p:cNvGrpSpPr/>
            <p:nvPr userDrawn="1"/>
          </p:nvGrpSpPr>
          <p:grpSpPr>
            <a:xfrm>
              <a:off x="10331566" y="6187753"/>
              <a:ext cx="1228230" cy="389397"/>
              <a:chOff x="10331566" y="6187753"/>
              <a:chExt cx="1228230" cy="389397"/>
            </a:xfrm>
            <a:solidFill>
              <a:schemeClr val="bg1"/>
            </a:solidFill>
          </p:grpSpPr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1622FAA5-748B-454F-8FB4-5333B356D873}"/>
                  </a:ext>
                </a:extLst>
              </p:cNvPr>
              <p:cNvSpPr/>
              <p:nvPr/>
            </p:nvSpPr>
            <p:spPr>
              <a:xfrm>
                <a:off x="10331566" y="6237594"/>
                <a:ext cx="47357" cy="156133"/>
              </a:xfrm>
              <a:custGeom>
                <a:avLst/>
                <a:gdLst>
                  <a:gd name="connsiteX0" fmla="*/ 2137 w 47357"/>
                  <a:gd name="connsiteY0" fmla="*/ 155158 h 156133"/>
                  <a:gd name="connsiteX1" fmla="*/ 603 w 47357"/>
                  <a:gd name="connsiteY1" fmla="*/ 155158 h 156133"/>
                  <a:gd name="connsiteX2" fmla="*/ -1570 w 47357"/>
                  <a:gd name="connsiteY2" fmla="*/ 145061 h 156133"/>
                  <a:gd name="connsiteX3" fmla="*/ 19137 w 47357"/>
                  <a:gd name="connsiteY3" fmla="*/ 111508 h 156133"/>
                  <a:gd name="connsiteX4" fmla="*/ 19137 w 47357"/>
                  <a:gd name="connsiteY4" fmla="*/ 56864 h 156133"/>
                  <a:gd name="connsiteX5" fmla="*/ 18753 w 47357"/>
                  <a:gd name="connsiteY5" fmla="*/ -975 h 156133"/>
                  <a:gd name="connsiteX6" fmla="*/ 32175 w 47357"/>
                  <a:gd name="connsiteY6" fmla="*/ -975 h 156133"/>
                  <a:gd name="connsiteX7" fmla="*/ 45788 w 47357"/>
                  <a:gd name="connsiteY7" fmla="*/ -975 h 156133"/>
                  <a:gd name="connsiteX8" fmla="*/ 44893 w 47357"/>
                  <a:gd name="connsiteY8" fmla="*/ 62296 h 156133"/>
                  <a:gd name="connsiteX9" fmla="*/ 45596 w 47357"/>
                  <a:gd name="connsiteY9" fmla="*/ 110804 h 156133"/>
                  <a:gd name="connsiteX10" fmla="*/ 2456 w 47357"/>
                  <a:gd name="connsiteY10" fmla="*/ 155158 h 15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57" h="156133">
                    <a:moveTo>
                      <a:pt x="2137" y="155158"/>
                    </a:moveTo>
                    <a:lnTo>
                      <a:pt x="603" y="155158"/>
                    </a:lnTo>
                    <a:lnTo>
                      <a:pt x="-1570" y="145061"/>
                    </a:lnTo>
                    <a:cubicBezTo>
                      <a:pt x="20415" y="144677"/>
                      <a:pt x="18945" y="126846"/>
                      <a:pt x="19137" y="111508"/>
                    </a:cubicBezTo>
                    <a:cubicBezTo>
                      <a:pt x="19520" y="92909"/>
                      <a:pt x="19137" y="75654"/>
                      <a:pt x="19137" y="56864"/>
                    </a:cubicBezTo>
                    <a:cubicBezTo>
                      <a:pt x="19137" y="35071"/>
                      <a:pt x="18753" y="14683"/>
                      <a:pt x="18753" y="-975"/>
                    </a:cubicBezTo>
                    <a:cubicBezTo>
                      <a:pt x="22716" y="-975"/>
                      <a:pt x="27446" y="-975"/>
                      <a:pt x="32175" y="-975"/>
                    </a:cubicBezTo>
                    <a:cubicBezTo>
                      <a:pt x="36904" y="-975"/>
                      <a:pt x="41761" y="-975"/>
                      <a:pt x="45788" y="-975"/>
                    </a:cubicBezTo>
                    <a:cubicBezTo>
                      <a:pt x="45788" y="16345"/>
                      <a:pt x="44893" y="38650"/>
                      <a:pt x="44893" y="62296"/>
                    </a:cubicBezTo>
                    <a:cubicBezTo>
                      <a:pt x="44893" y="70029"/>
                      <a:pt x="45404" y="98853"/>
                      <a:pt x="45596" y="110804"/>
                    </a:cubicBezTo>
                    <a:cubicBezTo>
                      <a:pt x="45596" y="136369"/>
                      <a:pt x="30513" y="155158"/>
                      <a:pt x="2456" y="15515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555D7A21-F0CB-4C1B-8955-BCF7E49DD501}"/>
                  </a:ext>
                </a:extLst>
              </p:cNvPr>
              <p:cNvSpPr/>
              <p:nvPr/>
            </p:nvSpPr>
            <p:spPr>
              <a:xfrm>
                <a:off x="10398864" y="6187753"/>
                <a:ext cx="149613" cy="183030"/>
              </a:xfrm>
              <a:custGeom>
                <a:avLst/>
                <a:gdLst>
                  <a:gd name="connsiteX0" fmla="*/ 54032 w 149613"/>
                  <a:gd name="connsiteY0" fmla="*/ 26497 h 183030"/>
                  <a:gd name="connsiteX1" fmla="*/ 40803 w 149613"/>
                  <a:gd name="connsiteY1" fmla="*/ 12251 h 183030"/>
                  <a:gd name="connsiteX2" fmla="*/ 55055 w 149613"/>
                  <a:gd name="connsiteY2" fmla="*/ -965 h 183030"/>
                  <a:gd name="connsiteX3" fmla="*/ 68284 w 149613"/>
                  <a:gd name="connsiteY3" fmla="*/ 12820 h 183030"/>
                  <a:gd name="connsiteX4" fmla="*/ 54096 w 149613"/>
                  <a:gd name="connsiteY4" fmla="*/ 26497 h 183030"/>
                  <a:gd name="connsiteX5" fmla="*/ 54032 w 149613"/>
                  <a:gd name="connsiteY5" fmla="*/ 26497 h 183030"/>
                  <a:gd name="connsiteX6" fmla="*/ 92378 w 149613"/>
                  <a:gd name="connsiteY6" fmla="*/ 26497 h 183030"/>
                  <a:gd name="connsiteX7" fmla="*/ 79149 w 149613"/>
                  <a:gd name="connsiteY7" fmla="*/ 12251 h 183030"/>
                  <a:gd name="connsiteX8" fmla="*/ 93401 w 149613"/>
                  <a:gd name="connsiteY8" fmla="*/ -965 h 183030"/>
                  <a:gd name="connsiteX9" fmla="*/ 106630 w 149613"/>
                  <a:gd name="connsiteY9" fmla="*/ 12820 h 183030"/>
                  <a:gd name="connsiteX10" fmla="*/ 92442 w 149613"/>
                  <a:gd name="connsiteY10" fmla="*/ 26497 h 183030"/>
                  <a:gd name="connsiteX11" fmla="*/ 92378 w 149613"/>
                  <a:gd name="connsiteY11" fmla="*/ 26497 h 183030"/>
                  <a:gd name="connsiteX12" fmla="*/ 73205 w 149613"/>
                  <a:gd name="connsiteY12" fmla="*/ 56279 h 183030"/>
                  <a:gd name="connsiteX13" fmla="*/ 27957 w 149613"/>
                  <a:gd name="connsiteY13" fmla="*/ 114502 h 183030"/>
                  <a:gd name="connsiteX14" fmla="*/ 73205 w 149613"/>
                  <a:gd name="connsiteY14" fmla="*/ 172533 h 183030"/>
                  <a:gd name="connsiteX15" fmla="*/ 118453 w 149613"/>
                  <a:gd name="connsiteY15" fmla="*/ 114502 h 183030"/>
                  <a:gd name="connsiteX16" fmla="*/ 73205 w 149613"/>
                  <a:gd name="connsiteY16" fmla="*/ 56279 h 183030"/>
                  <a:gd name="connsiteX17" fmla="*/ 73205 w 149613"/>
                  <a:gd name="connsiteY17" fmla="*/ 182055 h 183030"/>
                  <a:gd name="connsiteX18" fmla="*/ -1570 w 149613"/>
                  <a:gd name="connsiteY18" fmla="*/ 114502 h 183030"/>
                  <a:gd name="connsiteX19" fmla="*/ 73205 w 149613"/>
                  <a:gd name="connsiteY19" fmla="*/ 46501 h 183030"/>
                  <a:gd name="connsiteX20" fmla="*/ 148044 w 149613"/>
                  <a:gd name="connsiteY20" fmla="*/ 114502 h 183030"/>
                  <a:gd name="connsiteX21" fmla="*/ 73205 w 149613"/>
                  <a:gd name="connsiteY21" fmla="*/ 182055 h 18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613" h="183030">
                    <a:moveTo>
                      <a:pt x="54032" y="26497"/>
                    </a:moveTo>
                    <a:cubicBezTo>
                      <a:pt x="46427" y="26216"/>
                      <a:pt x="40547" y="19837"/>
                      <a:pt x="40803" y="12251"/>
                    </a:cubicBezTo>
                    <a:cubicBezTo>
                      <a:pt x="41122" y="4672"/>
                      <a:pt x="47449" y="-1247"/>
                      <a:pt x="55055" y="-965"/>
                    </a:cubicBezTo>
                    <a:cubicBezTo>
                      <a:pt x="62468" y="-690"/>
                      <a:pt x="68284" y="5407"/>
                      <a:pt x="68284" y="12820"/>
                    </a:cubicBezTo>
                    <a:cubicBezTo>
                      <a:pt x="68156" y="20515"/>
                      <a:pt x="61765" y="26638"/>
                      <a:pt x="54096" y="26497"/>
                    </a:cubicBezTo>
                    <a:cubicBezTo>
                      <a:pt x="54096" y="26497"/>
                      <a:pt x="54032" y="26497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23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279"/>
                      <a:pt x="73205" y="56279"/>
                    </a:cubicBezTo>
                    <a:moveTo>
                      <a:pt x="73205" y="182055"/>
                    </a:moveTo>
                    <a:cubicBezTo>
                      <a:pt x="29234" y="182055"/>
                      <a:pt x="-1570" y="153231"/>
                      <a:pt x="-1570" y="114502"/>
                    </a:cubicBezTo>
                    <a:cubicBezTo>
                      <a:pt x="-1570" y="75772"/>
                      <a:pt x="29234" y="46501"/>
                      <a:pt x="73205" y="46501"/>
                    </a:cubicBezTo>
                    <a:cubicBezTo>
                      <a:pt x="117175" y="46501"/>
                      <a:pt x="148044" y="75900"/>
                      <a:pt x="148044" y="114502"/>
                    </a:cubicBezTo>
                    <a:cubicBezTo>
                      <a:pt x="148044" y="153104"/>
                      <a:pt x="117367" y="182055"/>
                      <a:pt x="73205" y="18205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95CE7FA-DF40-49A8-86C5-D5E94CBE9844}"/>
                  </a:ext>
                </a:extLst>
              </p:cNvPr>
              <p:cNvSpPr/>
              <p:nvPr/>
            </p:nvSpPr>
            <p:spPr>
              <a:xfrm>
                <a:off x="10569569" y="6237594"/>
                <a:ext cx="118681" cy="131591"/>
              </a:xfrm>
              <a:custGeom>
                <a:avLst/>
                <a:gdLst>
                  <a:gd name="connsiteX0" fmla="*/ 116664 w 118681"/>
                  <a:gd name="connsiteY0" fmla="*/ 130617 h 131591"/>
                  <a:gd name="connsiteX1" fmla="*/ 105736 w 118681"/>
                  <a:gd name="connsiteY1" fmla="*/ 130617 h 131591"/>
                  <a:gd name="connsiteX2" fmla="*/ 96085 w 118681"/>
                  <a:gd name="connsiteY2" fmla="*/ 130617 h 131591"/>
                  <a:gd name="connsiteX3" fmla="*/ 45404 w 118681"/>
                  <a:gd name="connsiteY3" fmla="*/ 70924 h 131591"/>
                  <a:gd name="connsiteX4" fmla="*/ 10445 w 118681"/>
                  <a:gd name="connsiteY4" fmla="*/ 31811 h 131591"/>
                  <a:gd name="connsiteX5" fmla="*/ 10445 w 118681"/>
                  <a:gd name="connsiteY5" fmla="*/ 64086 h 131591"/>
                  <a:gd name="connsiteX6" fmla="*/ 11212 w 118681"/>
                  <a:gd name="connsiteY6" fmla="*/ 129019 h 131591"/>
                  <a:gd name="connsiteX7" fmla="*/ 4821 w 118681"/>
                  <a:gd name="connsiteY7" fmla="*/ 129019 h 131591"/>
                  <a:gd name="connsiteX8" fmla="*/ -1570 w 118681"/>
                  <a:gd name="connsiteY8" fmla="*/ 129019 h 131591"/>
                  <a:gd name="connsiteX9" fmla="*/ -1570 w 118681"/>
                  <a:gd name="connsiteY9" fmla="*/ 64278 h 131591"/>
                  <a:gd name="connsiteX10" fmla="*/ -1570 w 118681"/>
                  <a:gd name="connsiteY10" fmla="*/ -975 h 131591"/>
                  <a:gd name="connsiteX11" fmla="*/ 9294 w 118681"/>
                  <a:gd name="connsiteY11" fmla="*/ -975 h 131591"/>
                  <a:gd name="connsiteX12" fmla="*/ 19009 w 118681"/>
                  <a:gd name="connsiteY12" fmla="*/ -975 h 131591"/>
                  <a:gd name="connsiteX13" fmla="*/ 66047 w 118681"/>
                  <a:gd name="connsiteY13" fmla="*/ 55266 h 131591"/>
                  <a:gd name="connsiteX14" fmla="*/ 104393 w 118681"/>
                  <a:gd name="connsiteY14" fmla="*/ 98726 h 131591"/>
                  <a:gd name="connsiteX15" fmla="*/ 104393 w 118681"/>
                  <a:gd name="connsiteY15" fmla="*/ 64278 h 131591"/>
                  <a:gd name="connsiteX16" fmla="*/ 103882 w 118681"/>
                  <a:gd name="connsiteY16" fmla="*/ -975 h 131591"/>
                  <a:gd name="connsiteX17" fmla="*/ 110273 w 118681"/>
                  <a:gd name="connsiteY17" fmla="*/ -975 h 131591"/>
                  <a:gd name="connsiteX18" fmla="*/ 117111 w 118681"/>
                  <a:gd name="connsiteY18" fmla="*/ -975 h 131591"/>
                  <a:gd name="connsiteX19" fmla="*/ 117111 w 118681"/>
                  <a:gd name="connsiteY19" fmla="*/ 64086 h 131591"/>
                  <a:gd name="connsiteX20" fmla="*/ 117111 w 118681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681" h="131591">
                    <a:moveTo>
                      <a:pt x="116664" y="130617"/>
                    </a:moveTo>
                    <a:cubicBezTo>
                      <a:pt x="112510" y="130617"/>
                      <a:pt x="108995" y="130617"/>
                      <a:pt x="105736" y="130617"/>
                    </a:cubicBezTo>
                    <a:cubicBezTo>
                      <a:pt x="102476" y="130617"/>
                      <a:pt x="99345" y="130617"/>
                      <a:pt x="96085" y="130617"/>
                    </a:cubicBezTo>
                    <a:cubicBezTo>
                      <a:pt x="84709" y="118730"/>
                      <a:pt x="70521" y="100707"/>
                      <a:pt x="45404" y="70924"/>
                    </a:cubicBezTo>
                    <a:cubicBezTo>
                      <a:pt x="26231" y="48748"/>
                      <a:pt x="18562" y="40119"/>
                      <a:pt x="10445" y="31811"/>
                    </a:cubicBezTo>
                    <a:cubicBezTo>
                      <a:pt x="10445" y="35454"/>
                      <a:pt x="10445" y="57375"/>
                      <a:pt x="10445" y="64086"/>
                    </a:cubicBezTo>
                    <a:cubicBezTo>
                      <a:pt x="10445" y="78338"/>
                      <a:pt x="10828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94" y="-975"/>
                    </a:lnTo>
                    <a:lnTo>
                      <a:pt x="19009" y="-975"/>
                    </a:lnTo>
                    <a:cubicBezTo>
                      <a:pt x="32558" y="15450"/>
                      <a:pt x="38182" y="22480"/>
                      <a:pt x="66047" y="55266"/>
                    </a:cubicBezTo>
                    <a:cubicBezTo>
                      <a:pt x="86243" y="78849"/>
                      <a:pt x="93848" y="87733"/>
                      <a:pt x="104393" y="98726"/>
                    </a:cubicBezTo>
                    <a:cubicBezTo>
                      <a:pt x="104393" y="93868"/>
                      <a:pt x="104393" y="71691"/>
                      <a:pt x="104393" y="64278"/>
                    </a:cubicBezTo>
                    <a:cubicBezTo>
                      <a:pt x="104393" y="49834"/>
                      <a:pt x="104393" y="12382"/>
                      <a:pt x="103882" y="-975"/>
                    </a:cubicBezTo>
                    <a:lnTo>
                      <a:pt x="110273" y="-975"/>
                    </a:lnTo>
                    <a:lnTo>
                      <a:pt x="117111" y="-975"/>
                    </a:lnTo>
                    <a:cubicBezTo>
                      <a:pt x="117111" y="14491"/>
                      <a:pt x="117111" y="48620"/>
                      <a:pt x="117111" y="64086"/>
                    </a:cubicBezTo>
                    <a:cubicBezTo>
                      <a:pt x="117111" y="79552"/>
                      <a:pt x="117111" y="114575"/>
                      <a:pt x="117111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CB1E8A3A-9781-484E-A8EC-E9273C25CFA8}"/>
                  </a:ext>
                </a:extLst>
              </p:cNvPr>
              <p:cNvSpPr/>
              <p:nvPr/>
            </p:nvSpPr>
            <p:spPr>
              <a:xfrm>
                <a:off x="10717905" y="6237530"/>
                <a:ext cx="114974" cy="130249"/>
              </a:xfrm>
              <a:custGeom>
                <a:avLst/>
                <a:gdLst>
                  <a:gd name="connsiteX0" fmla="*/ 113214 w 114974"/>
                  <a:gd name="connsiteY0" fmla="*/ 129275 h 130249"/>
                  <a:gd name="connsiteX1" fmla="*/ 96596 w 114974"/>
                  <a:gd name="connsiteY1" fmla="*/ 129275 h 130249"/>
                  <a:gd name="connsiteX2" fmla="*/ 78446 w 114974"/>
                  <a:gd name="connsiteY2" fmla="*/ 129275 h 130249"/>
                  <a:gd name="connsiteX3" fmla="*/ 52882 w 114974"/>
                  <a:gd name="connsiteY3" fmla="*/ 98214 h 130249"/>
                  <a:gd name="connsiteX4" fmla="*/ 31791 w 114974"/>
                  <a:gd name="connsiteY4" fmla="*/ 73928 h 130249"/>
                  <a:gd name="connsiteX5" fmla="*/ 24953 w 114974"/>
                  <a:gd name="connsiteY5" fmla="*/ 80319 h 130249"/>
                  <a:gd name="connsiteX6" fmla="*/ 25464 w 114974"/>
                  <a:gd name="connsiteY6" fmla="*/ 129019 h 130249"/>
                  <a:gd name="connsiteX7" fmla="*/ 12107 w 114974"/>
                  <a:gd name="connsiteY7" fmla="*/ 129019 h 130249"/>
                  <a:gd name="connsiteX8" fmla="*/ -1570 w 114974"/>
                  <a:gd name="connsiteY8" fmla="*/ 129019 h 130249"/>
                  <a:gd name="connsiteX9" fmla="*/ -1058 w 114974"/>
                  <a:gd name="connsiteY9" fmla="*/ 62488 h 130249"/>
                  <a:gd name="connsiteX10" fmla="*/ -1570 w 114974"/>
                  <a:gd name="connsiteY10" fmla="*/ -975 h 130249"/>
                  <a:gd name="connsiteX11" fmla="*/ 11724 w 114974"/>
                  <a:gd name="connsiteY11" fmla="*/ -975 h 130249"/>
                  <a:gd name="connsiteX12" fmla="*/ 25464 w 114974"/>
                  <a:gd name="connsiteY12" fmla="*/ -975 h 130249"/>
                  <a:gd name="connsiteX13" fmla="*/ 24953 w 114974"/>
                  <a:gd name="connsiteY13" fmla="*/ 62488 h 130249"/>
                  <a:gd name="connsiteX14" fmla="*/ 54863 w 114974"/>
                  <a:gd name="connsiteY14" fmla="*/ 33473 h 130249"/>
                  <a:gd name="connsiteX15" fmla="*/ 88544 w 114974"/>
                  <a:gd name="connsiteY15" fmla="*/ -975 h 130249"/>
                  <a:gd name="connsiteX16" fmla="*/ 98003 w 114974"/>
                  <a:gd name="connsiteY16" fmla="*/ -975 h 130249"/>
                  <a:gd name="connsiteX17" fmla="*/ 107334 w 114974"/>
                  <a:gd name="connsiteY17" fmla="*/ -975 h 130249"/>
                  <a:gd name="connsiteX18" fmla="*/ 49047 w 114974"/>
                  <a:gd name="connsiteY18" fmla="*/ 56544 h 130249"/>
                  <a:gd name="connsiteX19" fmla="*/ 72694 w 114974"/>
                  <a:gd name="connsiteY19" fmla="*/ 83387 h 130249"/>
                  <a:gd name="connsiteX20" fmla="*/ 113405 w 114974"/>
                  <a:gd name="connsiteY20" fmla="*/ 129019 h 13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974" h="130249">
                    <a:moveTo>
                      <a:pt x="113214" y="129275"/>
                    </a:moveTo>
                    <a:cubicBezTo>
                      <a:pt x="108739" y="129275"/>
                      <a:pt x="102796" y="129275"/>
                      <a:pt x="96596" y="129275"/>
                    </a:cubicBezTo>
                    <a:cubicBezTo>
                      <a:pt x="90397" y="129275"/>
                      <a:pt x="83814" y="129275"/>
                      <a:pt x="78446" y="129275"/>
                    </a:cubicBezTo>
                    <a:cubicBezTo>
                      <a:pt x="69434" y="118410"/>
                      <a:pt x="63874" y="111188"/>
                      <a:pt x="52882" y="98214"/>
                    </a:cubicBezTo>
                    <a:cubicBezTo>
                      <a:pt x="43295" y="87094"/>
                      <a:pt x="31791" y="73928"/>
                      <a:pt x="31791" y="73928"/>
                    </a:cubicBezTo>
                    <a:lnTo>
                      <a:pt x="24953" y="80319"/>
                    </a:lnTo>
                    <a:cubicBezTo>
                      <a:pt x="24953" y="103391"/>
                      <a:pt x="24953" y="114384"/>
                      <a:pt x="25464" y="129019"/>
                    </a:cubicBezTo>
                    <a:cubicBezTo>
                      <a:pt x="21119" y="129019"/>
                      <a:pt x="16644" y="129019"/>
                      <a:pt x="12107" y="129019"/>
                    </a:cubicBezTo>
                    <a:cubicBezTo>
                      <a:pt x="7570" y="129019"/>
                      <a:pt x="2904" y="129019"/>
                      <a:pt x="-1570" y="129019"/>
                    </a:cubicBezTo>
                    <a:cubicBezTo>
                      <a:pt x="-1570" y="107162"/>
                      <a:pt x="-1058" y="79233"/>
                      <a:pt x="-1058" y="62488"/>
                    </a:cubicBezTo>
                    <a:cubicBezTo>
                      <a:pt x="-1058" y="45744"/>
                      <a:pt x="-1570" y="10401"/>
                      <a:pt x="-1570" y="-975"/>
                    </a:cubicBezTo>
                    <a:cubicBezTo>
                      <a:pt x="2648" y="-975"/>
                      <a:pt x="7186" y="-975"/>
                      <a:pt x="11724" y="-975"/>
                    </a:cubicBezTo>
                    <a:cubicBezTo>
                      <a:pt x="16261" y="-975"/>
                      <a:pt x="20927" y="-975"/>
                      <a:pt x="25464" y="-975"/>
                    </a:cubicBezTo>
                    <a:cubicBezTo>
                      <a:pt x="25464" y="12702"/>
                      <a:pt x="24953" y="41398"/>
                      <a:pt x="24953" y="62488"/>
                    </a:cubicBezTo>
                    <a:cubicBezTo>
                      <a:pt x="37735" y="50601"/>
                      <a:pt x="45085" y="43315"/>
                      <a:pt x="54863" y="33473"/>
                    </a:cubicBezTo>
                    <a:cubicBezTo>
                      <a:pt x="61254" y="27082"/>
                      <a:pt x="79916" y="7909"/>
                      <a:pt x="88544" y="-975"/>
                    </a:cubicBezTo>
                    <a:cubicBezTo>
                      <a:pt x="92059" y="-975"/>
                      <a:pt x="94935" y="-975"/>
                      <a:pt x="98003" y="-975"/>
                    </a:cubicBezTo>
                    <a:cubicBezTo>
                      <a:pt x="101071" y="-975"/>
                      <a:pt x="103882" y="-975"/>
                      <a:pt x="107334" y="-975"/>
                    </a:cubicBezTo>
                    <a:cubicBezTo>
                      <a:pt x="87138" y="18198"/>
                      <a:pt x="68348" y="36860"/>
                      <a:pt x="49047" y="56544"/>
                    </a:cubicBezTo>
                    <a:lnTo>
                      <a:pt x="72694" y="83387"/>
                    </a:lnTo>
                    <a:cubicBezTo>
                      <a:pt x="85476" y="97959"/>
                      <a:pt x="97044" y="110932"/>
                      <a:pt x="11340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23DBD1E6-8241-4705-BFB3-CD287171483B}"/>
                  </a:ext>
                </a:extLst>
              </p:cNvPr>
              <p:cNvSpPr/>
              <p:nvPr/>
            </p:nvSpPr>
            <p:spPr>
              <a:xfrm>
                <a:off x="10833455" y="6187753"/>
                <a:ext cx="149613" cy="183285"/>
              </a:xfrm>
              <a:custGeom>
                <a:avLst/>
                <a:gdLst>
                  <a:gd name="connsiteX0" fmla="*/ 54032 w 149613"/>
                  <a:gd name="connsiteY0" fmla="*/ 26497 h 183285"/>
                  <a:gd name="connsiteX1" fmla="*/ 39396 w 149613"/>
                  <a:gd name="connsiteY1" fmla="*/ 13728 h 183285"/>
                  <a:gd name="connsiteX2" fmla="*/ 52178 w 149613"/>
                  <a:gd name="connsiteY2" fmla="*/ -921 h 183285"/>
                  <a:gd name="connsiteX3" fmla="*/ 54032 w 149613"/>
                  <a:gd name="connsiteY3" fmla="*/ -921 h 183285"/>
                  <a:gd name="connsiteX4" fmla="*/ 68668 w 149613"/>
                  <a:gd name="connsiteY4" fmla="*/ 11849 h 183285"/>
                  <a:gd name="connsiteX5" fmla="*/ 55885 w 149613"/>
                  <a:gd name="connsiteY5" fmla="*/ 26497 h 183285"/>
                  <a:gd name="connsiteX6" fmla="*/ 54032 w 149613"/>
                  <a:gd name="connsiteY6" fmla="*/ 26497 h 183285"/>
                  <a:gd name="connsiteX7" fmla="*/ 92378 w 149613"/>
                  <a:gd name="connsiteY7" fmla="*/ 26497 h 183285"/>
                  <a:gd name="connsiteX8" fmla="*/ 79149 w 149613"/>
                  <a:gd name="connsiteY8" fmla="*/ 12251 h 183285"/>
                  <a:gd name="connsiteX9" fmla="*/ 93401 w 149613"/>
                  <a:gd name="connsiteY9" fmla="*/ -965 h 183285"/>
                  <a:gd name="connsiteX10" fmla="*/ 106630 w 149613"/>
                  <a:gd name="connsiteY10" fmla="*/ 12820 h 183285"/>
                  <a:gd name="connsiteX11" fmla="*/ 92442 w 149613"/>
                  <a:gd name="connsiteY11" fmla="*/ 26497 h 183285"/>
                  <a:gd name="connsiteX12" fmla="*/ 92378 w 149613"/>
                  <a:gd name="connsiteY12" fmla="*/ 26497 h 183285"/>
                  <a:gd name="connsiteX13" fmla="*/ 73205 w 149613"/>
                  <a:gd name="connsiteY13" fmla="*/ 56279 h 183285"/>
                  <a:gd name="connsiteX14" fmla="*/ 27957 w 149613"/>
                  <a:gd name="connsiteY14" fmla="*/ 114502 h 183285"/>
                  <a:gd name="connsiteX15" fmla="*/ 73205 w 149613"/>
                  <a:gd name="connsiteY15" fmla="*/ 172533 h 183285"/>
                  <a:gd name="connsiteX16" fmla="*/ 118453 w 149613"/>
                  <a:gd name="connsiteY16" fmla="*/ 114502 h 183285"/>
                  <a:gd name="connsiteX17" fmla="*/ 73205 w 149613"/>
                  <a:gd name="connsiteY17" fmla="*/ 56535 h 183285"/>
                  <a:gd name="connsiteX18" fmla="*/ 73205 w 149613"/>
                  <a:gd name="connsiteY18" fmla="*/ 182311 h 183285"/>
                  <a:gd name="connsiteX19" fmla="*/ -1570 w 149613"/>
                  <a:gd name="connsiteY19" fmla="*/ 114757 h 183285"/>
                  <a:gd name="connsiteX20" fmla="*/ 73205 w 149613"/>
                  <a:gd name="connsiteY20" fmla="*/ 46756 h 183285"/>
                  <a:gd name="connsiteX21" fmla="*/ 148044 w 149613"/>
                  <a:gd name="connsiteY21" fmla="*/ 114757 h 183285"/>
                  <a:gd name="connsiteX22" fmla="*/ 73205 w 149613"/>
                  <a:gd name="connsiteY22" fmla="*/ 182311 h 18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9613" h="183285">
                    <a:moveTo>
                      <a:pt x="54032" y="26497"/>
                    </a:moveTo>
                    <a:cubicBezTo>
                      <a:pt x="46490" y="27015"/>
                      <a:pt x="39908" y="21295"/>
                      <a:pt x="39396" y="13728"/>
                    </a:cubicBezTo>
                    <a:cubicBezTo>
                      <a:pt x="38885" y="6154"/>
                      <a:pt x="44573" y="-403"/>
                      <a:pt x="52178" y="-921"/>
                    </a:cubicBezTo>
                    <a:cubicBezTo>
                      <a:pt x="52754" y="-965"/>
                      <a:pt x="53393" y="-965"/>
                      <a:pt x="54032" y="-921"/>
                    </a:cubicBezTo>
                    <a:cubicBezTo>
                      <a:pt x="61574" y="-1438"/>
                      <a:pt x="68156" y="4282"/>
                      <a:pt x="68668" y="11849"/>
                    </a:cubicBezTo>
                    <a:cubicBezTo>
                      <a:pt x="69179" y="19422"/>
                      <a:pt x="63490" y="25979"/>
                      <a:pt x="55885" y="26497"/>
                    </a:cubicBezTo>
                    <a:cubicBezTo>
                      <a:pt x="55310" y="26542"/>
                      <a:pt x="54671" y="26542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87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535"/>
                      <a:pt x="73205" y="56535"/>
                    </a:cubicBezTo>
                    <a:moveTo>
                      <a:pt x="73205" y="182311"/>
                    </a:moveTo>
                    <a:cubicBezTo>
                      <a:pt x="29234" y="182311"/>
                      <a:pt x="-1570" y="153487"/>
                      <a:pt x="-1570" y="114757"/>
                    </a:cubicBezTo>
                    <a:cubicBezTo>
                      <a:pt x="-1570" y="76028"/>
                      <a:pt x="29234" y="46756"/>
                      <a:pt x="73205" y="46756"/>
                    </a:cubicBezTo>
                    <a:cubicBezTo>
                      <a:pt x="117175" y="46756"/>
                      <a:pt x="148044" y="76155"/>
                      <a:pt x="148044" y="114757"/>
                    </a:cubicBezTo>
                    <a:cubicBezTo>
                      <a:pt x="148044" y="153359"/>
                      <a:pt x="117367" y="182311"/>
                      <a:pt x="73205" y="18231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DC8D5857-69C8-48E4-80BB-CAE2DD9C50C1}"/>
                  </a:ext>
                </a:extLst>
              </p:cNvPr>
              <p:cNvSpPr/>
              <p:nvPr/>
            </p:nvSpPr>
            <p:spPr>
              <a:xfrm>
                <a:off x="11007547" y="6237594"/>
                <a:ext cx="89602" cy="129994"/>
              </a:xfrm>
              <a:custGeom>
                <a:avLst/>
                <a:gdLst>
                  <a:gd name="connsiteX0" fmla="*/ 24952 w 89602"/>
                  <a:gd name="connsiteY0" fmla="*/ 9314 h 129994"/>
                  <a:gd name="connsiteX1" fmla="*/ 24952 w 89602"/>
                  <a:gd name="connsiteY1" fmla="*/ 39033 h 129994"/>
                  <a:gd name="connsiteX2" fmla="*/ 24952 w 89602"/>
                  <a:gd name="connsiteY2" fmla="*/ 59740 h 129994"/>
                  <a:gd name="connsiteX3" fmla="*/ 34092 w 89602"/>
                  <a:gd name="connsiteY3" fmla="*/ 59740 h 129994"/>
                  <a:gd name="connsiteX4" fmla="*/ 61318 w 89602"/>
                  <a:gd name="connsiteY4" fmla="*/ 34176 h 129994"/>
                  <a:gd name="connsiteX5" fmla="*/ 35753 w 89602"/>
                  <a:gd name="connsiteY5" fmla="*/ 9314 h 129994"/>
                  <a:gd name="connsiteX6" fmla="*/ 25464 w 89602"/>
                  <a:gd name="connsiteY6" fmla="*/ 9314 h 129994"/>
                  <a:gd name="connsiteX7" fmla="*/ 25464 w 89602"/>
                  <a:gd name="connsiteY7" fmla="*/ 129019 h 129994"/>
                  <a:gd name="connsiteX8" fmla="*/ 11723 w 89602"/>
                  <a:gd name="connsiteY8" fmla="*/ 129019 h 129994"/>
                  <a:gd name="connsiteX9" fmla="*/ -1570 w 89602"/>
                  <a:gd name="connsiteY9" fmla="*/ 129019 h 129994"/>
                  <a:gd name="connsiteX10" fmla="*/ -1059 w 89602"/>
                  <a:gd name="connsiteY10" fmla="*/ 62296 h 129994"/>
                  <a:gd name="connsiteX11" fmla="*/ -1570 w 89602"/>
                  <a:gd name="connsiteY11" fmla="*/ -975 h 129994"/>
                  <a:gd name="connsiteX12" fmla="*/ 18242 w 89602"/>
                  <a:gd name="connsiteY12" fmla="*/ -592 h 129994"/>
                  <a:gd name="connsiteX13" fmla="*/ 46171 w 89602"/>
                  <a:gd name="connsiteY13" fmla="*/ -975 h 129994"/>
                  <a:gd name="connsiteX14" fmla="*/ 88033 w 89602"/>
                  <a:gd name="connsiteY14" fmla="*/ 33984 h 129994"/>
                  <a:gd name="connsiteX15" fmla="*/ 55183 w 89602"/>
                  <a:gd name="connsiteY15" fmla="*/ 68624 h 129994"/>
                  <a:gd name="connsiteX16" fmla="*/ 30065 w 89602"/>
                  <a:gd name="connsiteY16" fmla="*/ 70029 h 129994"/>
                  <a:gd name="connsiteX17" fmla="*/ 24952 w 89602"/>
                  <a:gd name="connsiteY17" fmla="*/ 70029 h 129994"/>
                  <a:gd name="connsiteX18" fmla="*/ 25464 w 89602"/>
                  <a:gd name="connsiteY1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602" h="129994">
                    <a:moveTo>
                      <a:pt x="24952" y="9314"/>
                    </a:moveTo>
                    <a:cubicBezTo>
                      <a:pt x="24952" y="17431"/>
                      <a:pt x="24952" y="39033"/>
                      <a:pt x="24952" y="39033"/>
                    </a:cubicBezTo>
                    <a:lnTo>
                      <a:pt x="24952" y="59740"/>
                    </a:lnTo>
                    <a:lnTo>
                      <a:pt x="34092" y="59740"/>
                    </a:lnTo>
                    <a:cubicBezTo>
                      <a:pt x="47449" y="59740"/>
                      <a:pt x="61318" y="53988"/>
                      <a:pt x="61318" y="34176"/>
                    </a:cubicBezTo>
                    <a:cubicBezTo>
                      <a:pt x="61318" y="16856"/>
                      <a:pt x="52690" y="9314"/>
                      <a:pt x="35753" y="9314"/>
                    </a:cubicBezTo>
                    <a:lnTo>
                      <a:pt x="25464" y="9314"/>
                    </a:lnTo>
                    <a:moveTo>
                      <a:pt x="25464" y="129019"/>
                    </a:moveTo>
                    <a:cubicBezTo>
                      <a:pt x="21118" y="129019"/>
                      <a:pt x="16388" y="129019"/>
                      <a:pt x="11723" y="129019"/>
                    </a:cubicBezTo>
                    <a:cubicBezTo>
                      <a:pt x="7058" y="129019"/>
                      <a:pt x="2456" y="129019"/>
                      <a:pt x="-1570" y="129019"/>
                    </a:cubicBezTo>
                    <a:cubicBezTo>
                      <a:pt x="-1570" y="118921"/>
                      <a:pt x="-1059" y="81597"/>
                      <a:pt x="-1059" y="62296"/>
                    </a:cubicBezTo>
                    <a:cubicBezTo>
                      <a:pt x="-1059" y="35774"/>
                      <a:pt x="-1570" y="3499"/>
                      <a:pt x="-1570" y="-975"/>
                    </a:cubicBezTo>
                    <a:cubicBezTo>
                      <a:pt x="4821" y="-975"/>
                      <a:pt x="10317" y="-592"/>
                      <a:pt x="18242" y="-592"/>
                    </a:cubicBezTo>
                    <a:cubicBezTo>
                      <a:pt x="29426" y="-592"/>
                      <a:pt x="35179" y="-975"/>
                      <a:pt x="46171" y="-975"/>
                    </a:cubicBezTo>
                    <a:cubicBezTo>
                      <a:pt x="67453" y="-975"/>
                      <a:pt x="88033" y="11807"/>
                      <a:pt x="88033" y="33984"/>
                    </a:cubicBezTo>
                    <a:cubicBezTo>
                      <a:pt x="88033" y="53796"/>
                      <a:pt x="71096" y="65173"/>
                      <a:pt x="55183" y="68624"/>
                    </a:cubicBezTo>
                    <a:cubicBezTo>
                      <a:pt x="46874" y="69793"/>
                      <a:pt x="38438" y="70260"/>
                      <a:pt x="30065" y="70029"/>
                    </a:cubicBezTo>
                    <a:lnTo>
                      <a:pt x="24952" y="70029"/>
                    </a:lnTo>
                    <a:cubicBezTo>
                      <a:pt x="24952" y="102305"/>
                      <a:pt x="24952" y="114383"/>
                      <a:pt x="25464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696DD17B-9DB2-4AE6-B0F6-8393643E71FB}"/>
                  </a:ext>
                </a:extLst>
              </p:cNvPr>
              <p:cNvSpPr/>
              <p:nvPr/>
            </p:nvSpPr>
            <p:spPr>
              <a:xfrm>
                <a:off x="11117217" y="6237594"/>
                <a:ext cx="27034" cy="129994"/>
              </a:xfrm>
              <a:custGeom>
                <a:avLst/>
                <a:gdLst>
                  <a:gd name="connsiteX0" fmla="*/ 25465 w 27034"/>
                  <a:gd name="connsiteY0" fmla="*/ 129019 h 129994"/>
                  <a:gd name="connsiteX1" fmla="*/ 11979 w 27034"/>
                  <a:gd name="connsiteY1" fmla="*/ 129019 h 129994"/>
                  <a:gd name="connsiteX2" fmla="*/ -1570 w 27034"/>
                  <a:gd name="connsiteY2" fmla="*/ 129019 h 129994"/>
                  <a:gd name="connsiteX3" fmla="*/ -1058 w 27034"/>
                  <a:gd name="connsiteY3" fmla="*/ 62488 h 129994"/>
                  <a:gd name="connsiteX4" fmla="*/ -1570 w 27034"/>
                  <a:gd name="connsiteY4" fmla="*/ -975 h 129994"/>
                  <a:gd name="connsiteX5" fmla="*/ 11979 w 27034"/>
                  <a:gd name="connsiteY5" fmla="*/ -975 h 129994"/>
                  <a:gd name="connsiteX6" fmla="*/ 25465 w 27034"/>
                  <a:gd name="connsiteY6" fmla="*/ -975 h 129994"/>
                  <a:gd name="connsiteX7" fmla="*/ 24889 w 27034"/>
                  <a:gd name="connsiteY7" fmla="*/ 62488 h 129994"/>
                  <a:gd name="connsiteX8" fmla="*/ 25465 w 27034"/>
                  <a:gd name="connsiteY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34" h="129994">
                    <a:moveTo>
                      <a:pt x="25465" y="129019"/>
                    </a:moveTo>
                    <a:cubicBezTo>
                      <a:pt x="21182" y="129019"/>
                      <a:pt x="16581" y="129019"/>
                      <a:pt x="11979" y="129019"/>
                    </a:cubicBezTo>
                    <a:cubicBezTo>
                      <a:pt x="7378" y="129019"/>
                      <a:pt x="2712" y="129019"/>
                      <a:pt x="-1570" y="129019"/>
                    </a:cubicBezTo>
                    <a:cubicBezTo>
                      <a:pt x="-1570" y="104989"/>
                      <a:pt x="-1058" y="79233"/>
                      <a:pt x="-1058" y="62488"/>
                    </a:cubicBezTo>
                    <a:cubicBezTo>
                      <a:pt x="-1058" y="45744"/>
                      <a:pt x="-1570" y="8740"/>
                      <a:pt x="-1570" y="-975"/>
                    </a:cubicBezTo>
                    <a:cubicBezTo>
                      <a:pt x="2648" y="-975"/>
                      <a:pt x="7314" y="-975"/>
                      <a:pt x="11979" y="-975"/>
                    </a:cubicBezTo>
                    <a:cubicBezTo>
                      <a:pt x="16645" y="-975"/>
                      <a:pt x="21310" y="-975"/>
                      <a:pt x="25465" y="-975"/>
                    </a:cubicBezTo>
                    <a:cubicBezTo>
                      <a:pt x="25465" y="9314"/>
                      <a:pt x="24889" y="45169"/>
                      <a:pt x="24889" y="62488"/>
                    </a:cubicBezTo>
                    <a:cubicBezTo>
                      <a:pt x="24889" y="79808"/>
                      <a:pt x="25273" y="105180"/>
                      <a:pt x="2546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272539BD-CD97-4C3B-A90D-0EE1DCE30491}"/>
                  </a:ext>
                </a:extLst>
              </p:cNvPr>
              <p:cNvSpPr/>
              <p:nvPr/>
            </p:nvSpPr>
            <p:spPr>
              <a:xfrm>
                <a:off x="11178124" y="6237594"/>
                <a:ext cx="118554" cy="131591"/>
              </a:xfrm>
              <a:custGeom>
                <a:avLst/>
                <a:gdLst>
                  <a:gd name="connsiteX0" fmla="*/ 116664 w 118554"/>
                  <a:gd name="connsiteY0" fmla="*/ 130617 h 131591"/>
                  <a:gd name="connsiteX1" fmla="*/ 105800 w 118554"/>
                  <a:gd name="connsiteY1" fmla="*/ 130617 h 131591"/>
                  <a:gd name="connsiteX2" fmla="*/ 96149 w 118554"/>
                  <a:gd name="connsiteY2" fmla="*/ 130617 h 131591"/>
                  <a:gd name="connsiteX3" fmla="*/ 45468 w 118554"/>
                  <a:gd name="connsiteY3" fmla="*/ 70924 h 131591"/>
                  <a:gd name="connsiteX4" fmla="*/ 10509 w 118554"/>
                  <a:gd name="connsiteY4" fmla="*/ 31811 h 131591"/>
                  <a:gd name="connsiteX5" fmla="*/ 10509 w 118554"/>
                  <a:gd name="connsiteY5" fmla="*/ 64086 h 131591"/>
                  <a:gd name="connsiteX6" fmla="*/ 11212 w 118554"/>
                  <a:gd name="connsiteY6" fmla="*/ 129019 h 131591"/>
                  <a:gd name="connsiteX7" fmla="*/ 4821 w 118554"/>
                  <a:gd name="connsiteY7" fmla="*/ 129019 h 131591"/>
                  <a:gd name="connsiteX8" fmla="*/ -1570 w 118554"/>
                  <a:gd name="connsiteY8" fmla="*/ 129019 h 131591"/>
                  <a:gd name="connsiteX9" fmla="*/ -1570 w 118554"/>
                  <a:gd name="connsiteY9" fmla="*/ 64278 h 131591"/>
                  <a:gd name="connsiteX10" fmla="*/ -1570 w 118554"/>
                  <a:gd name="connsiteY10" fmla="*/ -975 h 131591"/>
                  <a:gd name="connsiteX11" fmla="*/ 9231 w 118554"/>
                  <a:gd name="connsiteY11" fmla="*/ -975 h 131591"/>
                  <a:gd name="connsiteX12" fmla="*/ 19009 w 118554"/>
                  <a:gd name="connsiteY12" fmla="*/ -975 h 131591"/>
                  <a:gd name="connsiteX13" fmla="*/ 66048 w 118554"/>
                  <a:gd name="connsiteY13" fmla="*/ 55266 h 131591"/>
                  <a:gd name="connsiteX14" fmla="*/ 104394 w 118554"/>
                  <a:gd name="connsiteY14" fmla="*/ 98726 h 131591"/>
                  <a:gd name="connsiteX15" fmla="*/ 104394 w 118554"/>
                  <a:gd name="connsiteY15" fmla="*/ 64278 h 131591"/>
                  <a:gd name="connsiteX16" fmla="*/ 103818 w 118554"/>
                  <a:gd name="connsiteY16" fmla="*/ -975 h 131591"/>
                  <a:gd name="connsiteX17" fmla="*/ 110209 w 118554"/>
                  <a:gd name="connsiteY17" fmla="*/ -975 h 131591"/>
                  <a:gd name="connsiteX18" fmla="*/ 116984 w 118554"/>
                  <a:gd name="connsiteY18" fmla="*/ -975 h 131591"/>
                  <a:gd name="connsiteX19" fmla="*/ 116984 w 118554"/>
                  <a:gd name="connsiteY19" fmla="*/ 64086 h 131591"/>
                  <a:gd name="connsiteX20" fmla="*/ 116984 w 118554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554" h="131591">
                    <a:moveTo>
                      <a:pt x="116664" y="130617"/>
                    </a:moveTo>
                    <a:cubicBezTo>
                      <a:pt x="112510" y="130617"/>
                      <a:pt x="109059" y="130617"/>
                      <a:pt x="105800" y="130617"/>
                    </a:cubicBezTo>
                    <a:cubicBezTo>
                      <a:pt x="102540" y="130617"/>
                      <a:pt x="99409" y="130617"/>
                      <a:pt x="96149" y="130617"/>
                    </a:cubicBezTo>
                    <a:cubicBezTo>
                      <a:pt x="84773" y="118730"/>
                      <a:pt x="70585" y="100707"/>
                      <a:pt x="45468" y="70924"/>
                    </a:cubicBezTo>
                    <a:cubicBezTo>
                      <a:pt x="26295" y="48748"/>
                      <a:pt x="18626" y="40119"/>
                      <a:pt x="10509" y="31811"/>
                    </a:cubicBezTo>
                    <a:cubicBezTo>
                      <a:pt x="10509" y="35454"/>
                      <a:pt x="10509" y="57375"/>
                      <a:pt x="10509" y="64086"/>
                    </a:cubicBezTo>
                    <a:cubicBezTo>
                      <a:pt x="10509" y="78338"/>
                      <a:pt x="10893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31" y="-975"/>
                    </a:lnTo>
                    <a:lnTo>
                      <a:pt x="19009" y="-975"/>
                    </a:lnTo>
                    <a:cubicBezTo>
                      <a:pt x="32495" y="15450"/>
                      <a:pt x="38182" y="22480"/>
                      <a:pt x="66048" y="55266"/>
                    </a:cubicBezTo>
                    <a:cubicBezTo>
                      <a:pt x="86243" y="78849"/>
                      <a:pt x="93785" y="87733"/>
                      <a:pt x="104394" y="98726"/>
                    </a:cubicBezTo>
                    <a:cubicBezTo>
                      <a:pt x="104394" y="93868"/>
                      <a:pt x="104394" y="71691"/>
                      <a:pt x="104394" y="64278"/>
                    </a:cubicBezTo>
                    <a:cubicBezTo>
                      <a:pt x="104394" y="49834"/>
                      <a:pt x="104394" y="12382"/>
                      <a:pt x="103818" y="-975"/>
                    </a:cubicBezTo>
                    <a:lnTo>
                      <a:pt x="110209" y="-975"/>
                    </a:lnTo>
                    <a:lnTo>
                      <a:pt x="116984" y="-975"/>
                    </a:lnTo>
                    <a:cubicBezTo>
                      <a:pt x="116984" y="14491"/>
                      <a:pt x="116984" y="48620"/>
                      <a:pt x="116984" y="64086"/>
                    </a:cubicBezTo>
                    <a:cubicBezTo>
                      <a:pt x="116984" y="79552"/>
                      <a:pt x="116984" y="114575"/>
                      <a:pt x="116984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FE7B760-E61C-496C-872F-7C25FC7500A3}"/>
                  </a:ext>
                </a:extLst>
              </p:cNvPr>
              <p:cNvSpPr/>
              <p:nvPr/>
            </p:nvSpPr>
            <p:spPr>
              <a:xfrm>
                <a:off x="11320516" y="6235004"/>
                <a:ext cx="129610" cy="135843"/>
              </a:xfrm>
              <a:custGeom>
                <a:avLst/>
                <a:gdLst>
                  <a:gd name="connsiteX0" fmla="*/ 70585 w 129610"/>
                  <a:gd name="connsiteY0" fmla="*/ 134804 h 135843"/>
                  <a:gd name="connsiteX1" fmla="*/ -1570 w 129610"/>
                  <a:gd name="connsiteY1" fmla="*/ 66867 h 135843"/>
                  <a:gd name="connsiteX2" fmla="*/ 70904 w 129610"/>
                  <a:gd name="connsiteY2" fmla="*/ -942 h 135843"/>
                  <a:gd name="connsiteX3" fmla="*/ 124845 w 129610"/>
                  <a:gd name="connsiteY3" fmla="*/ 18742 h 135843"/>
                  <a:gd name="connsiteX4" fmla="*/ 118837 w 129610"/>
                  <a:gd name="connsiteY4" fmla="*/ 26476 h 135843"/>
                  <a:gd name="connsiteX5" fmla="*/ 79724 w 129610"/>
                  <a:gd name="connsiteY5" fmla="*/ 11329 h 135843"/>
                  <a:gd name="connsiteX6" fmla="*/ 27637 w 129610"/>
                  <a:gd name="connsiteY6" fmla="*/ 65289 h 135843"/>
                  <a:gd name="connsiteX7" fmla="*/ 27637 w 129610"/>
                  <a:gd name="connsiteY7" fmla="*/ 66356 h 135843"/>
                  <a:gd name="connsiteX8" fmla="*/ 79213 w 129610"/>
                  <a:gd name="connsiteY8" fmla="*/ 123875 h 135843"/>
                  <a:gd name="connsiteX9" fmla="*/ 101582 w 129610"/>
                  <a:gd name="connsiteY9" fmla="*/ 121766 h 135843"/>
                  <a:gd name="connsiteX10" fmla="*/ 101198 w 129610"/>
                  <a:gd name="connsiteY10" fmla="*/ 80800 h 135843"/>
                  <a:gd name="connsiteX11" fmla="*/ 73269 w 129610"/>
                  <a:gd name="connsiteY11" fmla="*/ 80800 h 135843"/>
                  <a:gd name="connsiteX12" fmla="*/ 73269 w 129610"/>
                  <a:gd name="connsiteY12" fmla="*/ 70191 h 135843"/>
                  <a:gd name="connsiteX13" fmla="*/ 101198 w 129610"/>
                  <a:gd name="connsiteY13" fmla="*/ 70191 h 135843"/>
                  <a:gd name="connsiteX14" fmla="*/ 124205 w 129610"/>
                  <a:gd name="connsiteY14" fmla="*/ 70191 h 135843"/>
                  <a:gd name="connsiteX15" fmla="*/ 128041 w 129610"/>
                  <a:gd name="connsiteY15" fmla="*/ 70191 h 135843"/>
                  <a:gd name="connsiteX16" fmla="*/ 128041 w 129610"/>
                  <a:gd name="connsiteY16" fmla="*/ 97544 h 135843"/>
                  <a:gd name="connsiteX17" fmla="*/ 128041 w 129610"/>
                  <a:gd name="connsiteY17" fmla="*/ 124770 h 135843"/>
                  <a:gd name="connsiteX18" fmla="*/ 70521 w 129610"/>
                  <a:gd name="connsiteY18" fmla="*/ 134868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610" h="135843">
                    <a:moveTo>
                      <a:pt x="70585" y="134804"/>
                    </a:moveTo>
                    <a:cubicBezTo>
                      <a:pt x="26934" y="134804"/>
                      <a:pt x="-1570" y="108153"/>
                      <a:pt x="-1570" y="66867"/>
                    </a:cubicBezTo>
                    <a:cubicBezTo>
                      <a:pt x="-1570" y="25581"/>
                      <a:pt x="31599" y="-942"/>
                      <a:pt x="70904" y="-942"/>
                    </a:cubicBezTo>
                    <a:cubicBezTo>
                      <a:pt x="90716" y="-1523"/>
                      <a:pt x="110017" y="5520"/>
                      <a:pt x="124845" y="18742"/>
                    </a:cubicBezTo>
                    <a:lnTo>
                      <a:pt x="118837" y="26476"/>
                    </a:lnTo>
                    <a:cubicBezTo>
                      <a:pt x="107909" y="17068"/>
                      <a:pt x="94104" y="11719"/>
                      <a:pt x="79724" y="11329"/>
                    </a:cubicBezTo>
                    <a:cubicBezTo>
                      <a:pt x="50453" y="11840"/>
                      <a:pt x="27126" y="35998"/>
                      <a:pt x="27637" y="65289"/>
                    </a:cubicBezTo>
                    <a:cubicBezTo>
                      <a:pt x="27637" y="65646"/>
                      <a:pt x="27637" y="65998"/>
                      <a:pt x="27637" y="66356"/>
                    </a:cubicBezTo>
                    <a:cubicBezTo>
                      <a:pt x="27637" y="99142"/>
                      <a:pt x="49814" y="123875"/>
                      <a:pt x="79213" y="123875"/>
                    </a:cubicBezTo>
                    <a:cubicBezTo>
                      <a:pt x="86690" y="123811"/>
                      <a:pt x="94232" y="123108"/>
                      <a:pt x="101582" y="121766"/>
                    </a:cubicBezTo>
                    <a:cubicBezTo>
                      <a:pt x="101582" y="112563"/>
                      <a:pt x="101198" y="86935"/>
                      <a:pt x="101198" y="80800"/>
                    </a:cubicBezTo>
                    <a:cubicBezTo>
                      <a:pt x="88927" y="80800"/>
                      <a:pt x="73269" y="80800"/>
                      <a:pt x="73269" y="80800"/>
                    </a:cubicBezTo>
                    <a:lnTo>
                      <a:pt x="73269" y="70191"/>
                    </a:lnTo>
                    <a:cubicBezTo>
                      <a:pt x="81578" y="70191"/>
                      <a:pt x="87138" y="70191"/>
                      <a:pt x="101198" y="70191"/>
                    </a:cubicBezTo>
                    <a:cubicBezTo>
                      <a:pt x="116344" y="70191"/>
                      <a:pt x="119604" y="70191"/>
                      <a:pt x="124205" y="70191"/>
                    </a:cubicBezTo>
                    <a:lnTo>
                      <a:pt x="128041" y="70191"/>
                    </a:lnTo>
                    <a:cubicBezTo>
                      <a:pt x="128041" y="78435"/>
                      <a:pt x="128041" y="83676"/>
                      <a:pt x="128041" y="97544"/>
                    </a:cubicBezTo>
                    <a:cubicBezTo>
                      <a:pt x="128041" y="107834"/>
                      <a:pt x="128041" y="112371"/>
                      <a:pt x="128041" y="124770"/>
                    </a:cubicBezTo>
                    <a:cubicBezTo>
                      <a:pt x="109570" y="131289"/>
                      <a:pt x="90141" y="134676"/>
                      <a:pt x="70521" y="1348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2D466CBF-0593-42AD-9910-11A2A369C280}"/>
                  </a:ext>
                </a:extLst>
              </p:cNvPr>
              <p:cNvSpPr/>
              <p:nvPr/>
            </p:nvSpPr>
            <p:spPr>
              <a:xfrm>
                <a:off x="11470898" y="6235229"/>
                <a:ext cx="88899" cy="134718"/>
              </a:xfrm>
              <a:custGeom>
                <a:avLst/>
                <a:gdLst>
                  <a:gd name="connsiteX0" fmla="*/ 33772 w 88899"/>
                  <a:gd name="connsiteY0" fmla="*/ 133684 h 134718"/>
                  <a:gd name="connsiteX1" fmla="*/ -1570 w 88899"/>
                  <a:gd name="connsiteY1" fmla="*/ 124481 h 134718"/>
                  <a:gd name="connsiteX2" fmla="*/ -1570 w 88899"/>
                  <a:gd name="connsiteY2" fmla="*/ 113169 h 134718"/>
                  <a:gd name="connsiteX3" fmla="*/ 31407 w 88899"/>
                  <a:gd name="connsiteY3" fmla="*/ 121989 h 134718"/>
                  <a:gd name="connsiteX4" fmla="*/ 61318 w 88899"/>
                  <a:gd name="connsiteY4" fmla="*/ 98726 h 134718"/>
                  <a:gd name="connsiteX5" fmla="*/ 25656 w 88899"/>
                  <a:gd name="connsiteY5" fmla="*/ 70093 h 134718"/>
                  <a:gd name="connsiteX6" fmla="*/ 1498 w 88899"/>
                  <a:gd name="connsiteY6" fmla="*/ 36540 h 134718"/>
                  <a:gd name="connsiteX7" fmla="*/ 47641 w 88899"/>
                  <a:gd name="connsiteY7" fmla="*/ -975 h 134718"/>
                  <a:gd name="connsiteX8" fmla="*/ 81322 w 88899"/>
                  <a:gd name="connsiteY8" fmla="*/ 7845 h 134718"/>
                  <a:gd name="connsiteX9" fmla="*/ 79532 w 88899"/>
                  <a:gd name="connsiteY9" fmla="*/ 17048 h 134718"/>
                  <a:gd name="connsiteX10" fmla="*/ 51411 w 88899"/>
                  <a:gd name="connsiteY10" fmla="*/ 11296 h 134718"/>
                  <a:gd name="connsiteX11" fmla="*/ 27445 w 88899"/>
                  <a:gd name="connsiteY11" fmla="*/ 31492 h 134718"/>
                  <a:gd name="connsiteX12" fmla="*/ 68156 w 88899"/>
                  <a:gd name="connsiteY12" fmla="*/ 62871 h 134718"/>
                  <a:gd name="connsiteX13" fmla="*/ 87329 w 88899"/>
                  <a:gd name="connsiteY13" fmla="*/ 93165 h 134718"/>
                  <a:gd name="connsiteX14" fmla="*/ 68604 w 88899"/>
                  <a:gd name="connsiteY14" fmla="*/ 125568 h 134718"/>
                  <a:gd name="connsiteX15" fmla="*/ 33453 w 88899"/>
                  <a:gd name="connsiteY15" fmla="*/ 133684 h 13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899" h="134718">
                    <a:moveTo>
                      <a:pt x="33772" y="133684"/>
                    </a:moveTo>
                    <a:cubicBezTo>
                      <a:pt x="21438" y="133301"/>
                      <a:pt x="9358" y="130169"/>
                      <a:pt x="-1570" y="124481"/>
                    </a:cubicBezTo>
                    <a:lnTo>
                      <a:pt x="-1570" y="113169"/>
                    </a:lnTo>
                    <a:cubicBezTo>
                      <a:pt x="8400" y="119113"/>
                      <a:pt x="19776" y="122181"/>
                      <a:pt x="31407" y="121989"/>
                    </a:cubicBezTo>
                    <a:cubicBezTo>
                      <a:pt x="47258" y="121989"/>
                      <a:pt x="61318" y="112786"/>
                      <a:pt x="61318" y="98726"/>
                    </a:cubicBezTo>
                    <a:cubicBezTo>
                      <a:pt x="61318" y="84665"/>
                      <a:pt x="49622" y="83195"/>
                      <a:pt x="25656" y="70093"/>
                    </a:cubicBezTo>
                    <a:cubicBezTo>
                      <a:pt x="11915" y="62680"/>
                      <a:pt x="1498" y="53668"/>
                      <a:pt x="1498" y="36540"/>
                    </a:cubicBezTo>
                    <a:cubicBezTo>
                      <a:pt x="1498" y="16728"/>
                      <a:pt x="19712" y="-975"/>
                      <a:pt x="47641" y="-975"/>
                    </a:cubicBezTo>
                    <a:cubicBezTo>
                      <a:pt x="59400" y="-771"/>
                      <a:pt x="70968" y="2252"/>
                      <a:pt x="81322" y="7845"/>
                    </a:cubicBezTo>
                    <a:lnTo>
                      <a:pt x="79532" y="17048"/>
                    </a:lnTo>
                    <a:cubicBezTo>
                      <a:pt x="70648" y="13303"/>
                      <a:pt x="61062" y="11353"/>
                      <a:pt x="51411" y="11296"/>
                    </a:cubicBezTo>
                    <a:cubicBezTo>
                      <a:pt x="37926" y="11296"/>
                      <a:pt x="27445" y="19221"/>
                      <a:pt x="27445" y="31492"/>
                    </a:cubicBezTo>
                    <a:cubicBezTo>
                      <a:pt x="27445" y="46830"/>
                      <a:pt x="45468" y="49131"/>
                      <a:pt x="68156" y="62871"/>
                    </a:cubicBezTo>
                    <a:cubicBezTo>
                      <a:pt x="79596" y="68694"/>
                      <a:pt x="86946" y="80319"/>
                      <a:pt x="87329" y="93165"/>
                    </a:cubicBezTo>
                    <a:cubicBezTo>
                      <a:pt x="87393" y="106561"/>
                      <a:pt x="80235" y="118921"/>
                      <a:pt x="68604" y="125568"/>
                    </a:cubicBezTo>
                    <a:cubicBezTo>
                      <a:pt x="57802" y="131384"/>
                      <a:pt x="45660" y="134196"/>
                      <a:pt x="33453" y="133684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E4B34ECA-0602-404D-9ABF-86B0A4FD8E39}"/>
                  </a:ext>
                </a:extLst>
              </p:cNvPr>
              <p:cNvSpPr/>
              <p:nvPr/>
            </p:nvSpPr>
            <p:spPr>
              <a:xfrm>
                <a:off x="10351250" y="6442491"/>
                <a:ext cx="115997" cy="131400"/>
              </a:xfrm>
              <a:custGeom>
                <a:avLst/>
                <a:gdLst>
                  <a:gd name="connsiteX0" fmla="*/ 114428 w 115997"/>
                  <a:gd name="connsiteY0" fmla="*/ 130425 h 131400"/>
                  <a:gd name="connsiteX1" fmla="*/ 97619 w 115997"/>
                  <a:gd name="connsiteY1" fmla="*/ 130425 h 131400"/>
                  <a:gd name="connsiteX2" fmla="*/ 79341 w 115997"/>
                  <a:gd name="connsiteY2" fmla="*/ 130425 h 131400"/>
                  <a:gd name="connsiteX3" fmla="*/ 53329 w 115997"/>
                  <a:gd name="connsiteY3" fmla="*/ 99173 h 131400"/>
                  <a:gd name="connsiteX4" fmla="*/ 32047 w 115997"/>
                  <a:gd name="connsiteY4" fmla="*/ 74631 h 131400"/>
                  <a:gd name="connsiteX5" fmla="*/ 25145 w 115997"/>
                  <a:gd name="connsiteY5" fmla="*/ 81022 h 131400"/>
                  <a:gd name="connsiteX6" fmla="*/ 25720 w 115997"/>
                  <a:gd name="connsiteY6" fmla="*/ 130105 h 131400"/>
                  <a:gd name="connsiteX7" fmla="*/ 12235 w 115997"/>
                  <a:gd name="connsiteY7" fmla="*/ 130105 h 131400"/>
                  <a:gd name="connsiteX8" fmla="*/ -1570 w 115997"/>
                  <a:gd name="connsiteY8" fmla="*/ 130105 h 131400"/>
                  <a:gd name="connsiteX9" fmla="*/ -995 w 115997"/>
                  <a:gd name="connsiteY9" fmla="*/ 62999 h 131400"/>
                  <a:gd name="connsiteX10" fmla="*/ -1570 w 115997"/>
                  <a:gd name="connsiteY10" fmla="*/ -911 h 131400"/>
                  <a:gd name="connsiteX11" fmla="*/ 11851 w 115997"/>
                  <a:gd name="connsiteY11" fmla="*/ -911 h 131400"/>
                  <a:gd name="connsiteX12" fmla="*/ 25720 w 115997"/>
                  <a:gd name="connsiteY12" fmla="*/ -911 h 131400"/>
                  <a:gd name="connsiteX13" fmla="*/ 25145 w 115997"/>
                  <a:gd name="connsiteY13" fmla="*/ 62999 h 131400"/>
                  <a:gd name="connsiteX14" fmla="*/ 55310 w 115997"/>
                  <a:gd name="connsiteY14" fmla="*/ 33728 h 131400"/>
                  <a:gd name="connsiteX15" fmla="*/ 89310 w 115997"/>
                  <a:gd name="connsiteY15" fmla="*/ -975 h 131400"/>
                  <a:gd name="connsiteX16" fmla="*/ 98834 w 115997"/>
                  <a:gd name="connsiteY16" fmla="*/ -975 h 131400"/>
                  <a:gd name="connsiteX17" fmla="*/ 108228 w 115997"/>
                  <a:gd name="connsiteY17" fmla="*/ -975 h 131400"/>
                  <a:gd name="connsiteX18" fmla="*/ 49494 w 115997"/>
                  <a:gd name="connsiteY18" fmla="*/ 57056 h 131400"/>
                  <a:gd name="connsiteX19" fmla="*/ 73333 w 115997"/>
                  <a:gd name="connsiteY19" fmla="*/ 84090 h 131400"/>
                  <a:gd name="connsiteX20" fmla="*/ 114428 w 115997"/>
                  <a:gd name="connsiteY20" fmla="*/ 130105 h 13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97" h="131400">
                    <a:moveTo>
                      <a:pt x="114428" y="130425"/>
                    </a:moveTo>
                    <a:cubicBezTo>
                      <a:pt x="109890" y="130425"/>
                      <a:pt x="103882" y="130425"/>
                      <a:pt x="97619" y="130425"/>
                    </a:cubicBezTo>
                    <a:cubicBezTo>
                      <a:pt x="91356" y="130425"/>
                      <a:pt x="84837" y="130425"/>
                      <a:pt x="79341" y="130425"/>
                    </a:cubicBezTo>
                    <a:cubicBezTo>
                      <a:pt x="70265" y="119496"/>
                      <a:pt x="64577" y="112274"/>
                      <a:pt x="53329" y="99173"/>
                    </a:cubicBezTo>
                    <a:cubicBezTo>
                      <a:pt x="43679" y="87861"/>
                      <a:pt x="32047" y="74631"/>
                      <a:pt x="32047" y="74631"/>
                    </a:cubicBezTo>
                    <a:lnTo>
                      <a:pt x="25145" y="81022"/>
                    </a:lnTo>
                    <a:cubicBezTo>
                      <a:pt x="25145" y="104285"/>
                      <a:pt x="25145" y="115406"/>
                      <a:pt x="25720" y="130105"/>
                    </a:cubicBezTo>
                    <a:cubicBezTo>
                      <a:pt x="21310" y="130105"/>
                      <a:pt x="16772" y="130105"/>
                      <a:pt x="12235" y="130105"/>
                    </a:cubicBezTo>
                    <a:cubicBezTo>
                      <a:pt x="7697" y="130105"/>
                      <a:pt x="2968" y="130105"/>
                      <a:pt x="-1570" y="130105"/>
                    </a:cubicBezTo>
                    <a:cubicBezTo>
                      <a:pt x="-1570" y="108121"/>
                      <a:pt x="-995" y="79936"/>
                      <a:pt x="-995" y="62999"/>
                    </a:cubicBezTo>
                    <a:cubicBezTo>
                      <a:pt x="-995" y="46063"/>
                      <a:pt x="-1570" y="10465"/>
                      <a:pt x="-1570" y="-911"/>
                    </a:cubicBezTo>
                    <a:cubicBezTo>
                      <a:pt x="2712" y="-911"/>
                      <a:pt x="7250" y="-911"/>
                      <a:pt x="11851" y="-911"/>
                    </a:cubicBezTo>
                    <a:cubicBezTo>
                      <a:pt x="16453" y="-911"/>
                      <a:pt x="21182" y="-911"/>
                      <a:pt x="25720" y="-911"/>
                    </a:cubicBezTo>
                    <a:cubicBezTo>
                      <a:pt x="25720" y="12894"/>
                      <a:pt x="25145" y="41845"/>
                      <a:pt x="25145" y="62999"/>
                    </a:cubicBezTo>
                    <a:cubicBezTo>
                      <a:pt x="37927" y="51048"/>
                      <a:pt x="45532" y="43379"/>
                      <a:pt x="55310" y="33728"/>
                    </a:cubicBezTo>
                    <a:cubicBezTo>
                      <a:pt x="61701" y="27337"/>
                      <a:pt x="80875" y="7781"/>
                      <a:pt x="89310" y="-975"/>
                    </a:cubicBezTo>
                    <a:cubicBezTo>
                      <a:pt x="92890" y="-975"/>
                      <a:pt x="95702" y="-975"/>
                      <a:pt x="98834" y="-975"/>
                    </a:cubicBezTo>
                    <a:cubicBezTo>
                      <a:pt x="101965" y="-975"/>
                      <a:pt x="104777" y="-975"/>
                      <a:pt x="108228" y="-975"/>
                    </a:cubicBezTo>
                    <a:cubicBezTo>
                      <a:pt x="87841" y="18518"/>
                      <a:pt x="68987" y="37371"/>
                      <a:pt x="49494" y="57056"/>
                    </a:cubicBezTo>
                    <a:lnTo>
                      <a:pt x="73333" y="84090"/>
                    </a:lnTo>
                    <a:cubicBezTo>
                      <a:pt x="86115" y="98853"/>
                      <a:pt x="97875" y="111955"/>
                      <a:pt x="114428" y="13010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50FFA9AF-C47A-4411-9415-ECE156FE1C89}"/>
                  </a:ext>
                </a:extLst>
              </p:cNvPr>
              <p:cNvSpPr/>
              <p:nvPr/>
            </p:nvSpPr>
            <p:spPr>
              <a:xfrm>
                <a:off x="10469293" y="6440445"/>
                <a:ext cx="150829" cy="136704"/>
              </a:xfrm>
              <a:custGeom>
                <a:avLst/>
                <a:gdLst>
                  <a:gd name="connsiteX0" fmla="*/ 73845 w 150829"/>
                  <a:gd name="connsiteY0" fmla="*/ 8867 h 136704"/>
                  <a:gd name="connsiteX1" fmla="*/ 28212 w 150829"/>
                  <a:gd name="connsiteY1" fmla="*/ 67601 h 136704"/>
                  <a:gd name="connsiteX2" fmla="*/ 73845 w 150829"/>
                  <a:gd name="connsiteY2" fmla="*/ 126079 h 136704"/>
                  <a:gd name="connsiteX3" fmla="*/ 119477 w 150829"/>
                  <a:gd name="connsiteY3" fmla="*/ 67601 h 136704"/>
                  <a:gd name="connsiteX4" fmla="*/ 73845 w 150829"/>
                  <a:gd name="connsiteY4" fmla="*/ 8867 h 136704"/>
                  <a:gd name="connsiteX5" fmla="*/ 73845 w 150829"/>
                  <a:gd name="connsiteY5" fmla="*/ 135730 h 136704"/>
                  <a:gd name="connsiteX6" fmla="*/ -1570 w 150829"/>
                  <a:gd name="connsiteY6" fmla="*/ 67601 h 136704"/>
                  <a:gd name="connsiteX7" fmla="*/ 73845 w 150829"/>
                  <a:gd name="connsiteY7" fmla="*/ -975 h 136704"/>
                  <a:gd name="connsiteX8" fmla="*/ 149259 w 150829"/>
                  <a:gd name="connsiteY8" fmla="*/ 67601 h 136704"/>
                  <a:gd name="connsiteX9" fmla="*/ 73845 w 150829"/>
                  <a:gd name="connsiteY9" fmla="*/ 135730 h 13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29" h="136704">
                    <a:moveTo>
                      <a:pt x="73845" y="8867"/>
                    </a:moveTo>
                    <a:cubicBezTo>
                      <a:pt x="52371" y="8867"/>
                      <a:pt x="28212" y="29958"/>
                      <a:pt x="28212" y="67601"/>
                    </a:cubicBezTo>
                    <a:cubicBezTo>
                      <a:pt x="28212" y="105245"/>
                      <a:pt x="52243" y="126079"/>
                      <a:pt x="73845" y="126079"/>
                    </a:cubicBezTo>
                    <a:cubicBezTo>
                      <a:pt x="95446" y="126079"/>
                      <a:pt x="119477" y="105756"/>
                      <a:pt x="119477" y="67601"/>
                    </a:cubicBezTo>
                    <a:cubicBezTo>
                      <a:pt x="119477" y="29446"/>
                      <a:pt x="95638" y="8867"/>
                      <a:pt x="73845" y="8867"/>
                    </a:cubicBezTo>
                    <a:moveTo>
                      <a:pt x="73845" y="135730"/>
                    </a:moveTo>
                    <a:cubicBezTo>
                      <a:pt x="29491" y="135730"/>
                      <a:pt x="-1570" y="106650"/>
                      <a:pt x="-1570" y="67601"/>
                    </a:cubicBezTo>
                    <a:cubicBezTo>
                      <a:pt x="-1570" y="28552"/>
                      <a:pt x="29491" y="-975"/>
                      <a:pt x="73845" y="-975"/>
                    </a:cubicBezTo>
                    <a:cubicBezTo>
                      <a:pt x="118199" y="-975"/>
                      <a:pt x="149259" y="28680"/>
                      <a:pt x="149259" y="67601"/>
                    </a:cubicBezTo>
                    <a:cubicBezTo>
                      <a:pt x="149259" y="106522"/>
                      <a:pt x="118390" y="135730"/>
                      <a:pt x="73845" y="13573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0C8632E-594C-4B8F-92BB-90996E73ABBF}"/>
                  </a:ext>
                </a:extLst>
              </p:cNvPr>
              <p:cNvSpPr/>
              <p:nvPr/>
            </p:nvSpPr>
            <p:spPr>
              <a:xfrm>
                <a:off x="10637953" y="6441532"/>
                <a:ext cx="168659" cy="132422"/>
              </a:xfrm>
              <a:custGeom>
                <a:avLst/>
                <a:gdLst>
                  <a:gd name="connsiteX0" fmla="*/ 166962 w 168659"/>
                  <a:gd name="connsiteY0" fmla="*/ 131384 h 132422"/>
                  <a:gd name="connsiteX1" fmla="*/ 153285 w 168659"/>
                  <a:gd name="connsiteY1" fmla="*/ 131384 h 132422"/>
                  <a:gd name="connsiteX2" fmla="*/ 138969 w 168659"/>
                  <a:gd name="connsiteY2" fmla="*/ 131384 h 132422"/>
                  <a:gd name="connsiteX3" fmla="*/ 133345 w 168659"/>
                  <a:gd name="connsiteY3" fmla="*/ 78658 h 132422"/>
                  <a:gd name="connsiteX4" fmla="*/ 127658 w 168659"/>
                  <a:gd name="connsiteY4" fmla="*/ 36157 h 132422"/>
                  <a:gd name="connsiteX5" fmla="*/ 106247 w 168659"/>
                  <a:gd name="connsiteY5" fmla="*/ 78274 h 132422"/>
                  <a:gd name="connsiteX6" fmla="*/ 80044 w 168659"/>
                  <a:gd name="connsiteY6" fmla="*/ 131384 h 132422"/>
                  <a:gd name="connsiteX7" fmla="*/ 74676 w 168659"/>
                  <a:gd name="connsiteY7" fmla="*/ 131064 h 132422"/>
                  <a:gd name="connsiteX8" fmla="*/ 70074 w 168659"/>
                  <a:gd name="connsiteY8" fmla="*/ 131384 h 132422"/>
                  <a:gd name="connsiteX9" fmla="*/ 45341 w 168659"/>
                  <a:gd name="connsiteY9" fmla="*/ 82108 h 132422"/>
                  <a:gd name="connsiteX10" fmla="*/ 21310 w 168659"/>
                  <a:gd name="connsiteY10" fmla="*/ 36157 h 132422"/>
                  <a:gd name="connsiteX11" fmla="*/ 17348 w 168659"/>
                  <a:gd name="connsiteY11" fmla="*/ 79935 h 132422"/>
                  <a:gd name="connsiteX12" fmla="*/ 13705 w 168659"/>
                  <a:gd name="connsiteY12" fmla="*/ 131384 h 132422"/>
                  <a:gd name="connsiteX13" fmla="*/ 6100 w 168659"/>
                  <a:gd name="connsiteY13" fmla="*/ 131384 h 132422"/>
                  <a:gd name="connsiteX14" fmla="*/ -1570 w 168659"/>
                  <a:gd name="connsiteY14" fmla="*/ 131384 h 132422"/>
                  <a:gd name="connsiteX15" fmla="*/ 4821 w 168659"/>
                  <a:gd name="connsiteY15" fmla="*/ 65045 h 132422"/>
                  <a:gd name="connsiteX16" fmla="*/ 11212 w 168659"/>
                  <a:gd name="connsiteY16" fmla="*/ -975 h 132422"/>
                  <a:gd name="connsiteX17" fmla="*/ 20416 w 168659"/>
                  <a:gd name="connsiteY17" fmla="*/ -975 h 132422"/>
                  <a:gd name="connsiteX18" fmla="*/ 32111 w 168659"/>
                  <a:gd name="connsiteY18" fmla="*/ -975 h 132422"/>
                  <a:gd name="connsiteX19" fmla="*/ 55374 w 168659"/>
                  <a:gd name="connsiteY19" fmla="*/ 45424 h 132422"/>
                  <a:gd name="connsiteX20" fmla="*/ 82856 w 168659"/>
                  <a:gd name="connsiteY20" fmla="*/ 96552 h 132422"/>
                  <a:gd name="connsiteX21" fmla="*/ 105544 w 168659"/>
                  <a:gd name="connsiteY21" fmla="*/ 51112 h 132422"/>
                  <a:gd name="connsiteX22" fmla="*/ 131108 w 168659"/>
                  <a:gd name="connsiteY22" fmla="*/ -720 h 132422"/>
                  <a:gd name="connsiteX23" fmla="*/ 139353 w 168659"/>
                  <a:gd name="connsiteY23" fmla="*/ -336 h 132422"/>
                  <a:gd name="connsiteX24" fmla="*/ 149962 w 168659"/>
                  <a:gd name="connsiteY24" fmla="*/ -720 h 132422"/>
                  <a:gd name="connsiteX25" fmla="*/ 157631 w 168659"/>
                  <a:gd name="connsiteY25" fmla="*/ 61977 h 132422"/>
                  <a:gd name="connsiteX26" fmla="*/ 167090 w 168659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659" h="132422">
                    <a:moveTo>
                      <a:pt x="166962" y="131384"/>
                    </a:moveTo>
                    <a:cubicBezTo>
                      <a:pt x="163063" y="131384"/>
                      <a:pt x="158206" y="131384"/>
                      <a:pt x="153285" y="131384"/>
                    </a:cubicBezTo>
                    <a:cubicBezTo>
                      <a:pt x="148364" y="131384"/>
                      <a:pt x="143315" y="131384"/>
                      <a:pt x="138969" y="131384"/>
                    </a:cubicBezTo>
                    <a:lnTo>
                      <a:pt x="133345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4" y="131192"/>
                      <a:pt x="76465" y="131064"/>
                      <a:pt x="74676" y="131064"/>
                    </a:cubicBezTo>
                    <a:cubicBezTo>
                      <a:pt x="73142" y="131064"/>
                      <a:pt x="71608" y="131128"/>
                      <a:pt x="70074" y="131384"/>
                    </a:cubicBezTo>
                    <a:cubicBezTo>
                      <a:pt x="60232" y="110996"/>
                      <a:pt x="59721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66" y="110485"/>
                      <a:pt x="13705" y="131384"/>
                    </a:cubicBezTo>
                    <a:cubicBezTo>
                      <a:pt x="11084" y="131384"/>
                      <a:pt x="8592" y="131384"/>
                      <a:pt x="6100" y="131384"/>
                    </a:cubicBezTo>
                    <a:cubicBezTo>
                      <a:pt x="3607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0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50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856" y="96552"/>
                    </a:cubicBezTo>
                    <a:cubicBezTo>
                      <a:pt x="91036" y="80702"/>
                      <a:pt x="95638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464"/>
                      <a:pt x="136477" y="-336"/>
                      <a:pt x="139353" y="-336"/>
                    </a:cubicBezTo>
                    <a:cubicBezTo>
                      <a:pt x="142804" y="-336"/>
                      <a:pt x="146383" y="-336"/>
                      <a:pt x="149962" y="-720"/>
                    </a:cubicBezTo>
                    <a:cubicBezTo>
                      <a:pt x="151624" y="16536"/>
                      <a:pt x="153285" y="30021"/>
                      <a:pt x="157631" y="61977"/>
                    </a:cubicBezTo>
                    <a:cubicBezTo>
                      <a:pt x="163063" y="101793"/>
                      <a:pt x="164342" y="113808"/>
                      <a:pt x="167090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AAF84DC5-A694-4242-AE56-9868613A74FA}"/>
                  </a:ext>
                </a:extLst>
              </p:cNvPr>
              <p:cNvSpPr/>
              <p:nvPr/>
            </p:nvSpPr>
            <p:spPr>
              <a:xfrm>
                <a:off x="10827191" y="6441532"/>
                <a:ext cx="168723" cy="132422"/>
              </a:xfrm>
              <a:custGeom>
                <a:avLst/>
                <a:gdLst>
                  <a:gd name="connsiteX0" fmla="*/ 166962 w 168723"/>
                  <a:gd name="connsiteY0" fmla="*/ 131384 h 132422"/>
                  <a:gd name="connsiteX1" fmla="*/ 153286 w 168723"/>
                  <a:gd name="connsiteY1" fmla="*/ 131384 h 132422"/>
                  <a:gd name="connsiteX2" fmla="*/ 138970 w 168723"/>
                  <a:gd name="connsiteY2" fmla="*/ 131384 h 132422"/>
                  <a:gd name="connsiteX3" fmla="*/ 133282 w 168723"/>
                  <a:gd name="connsiteY3" fmla="*/ 78658 h 132422"/>
                  <a:gd name="connsiteX4" fmla="*/ 127658 w 168723"/>
                  <a:gd name="connsiteY4" fmla="*/ 36157 h 132422"/>
                  <a:gd name="connsiteX5" fmla="*/ 106247 w 168723"/>
                  <a:gd name="connsiteY5" fmla="*/ 78274 h 132422"/>
                  <a:gd name="connsiteX6" fmla="*/ 80044 w 168723"/>
                  <a:gd name="connsiteY6" fmla="*/ 131384 h 132422"/>
                  <a:gd name="connsiteX7" fmla="*/ 74612 w 168723"/>
                  <a:gd name="connsiteY7" fmla="*/ 131064 h 132422"/>
                  <a:gd name="connsiteX8" fmla="*/ 70074 w 168723"/>
                  <a:gd name="connsiteY8" fmla="*/ 131384 h 132422"/>
                  <a:gd name="connsiteX9" fmla="*/ 45341 w 168723"/>
                  <a:gd name="connsiteY9" fmla="*/ 82108 h 132422"/>
                  <a:gd name="connsiteX10" fmla="*/ 21310 w 168723"/>
                  <a:gd name="connsiteY10" fmla="*/ 36157 h 132422"/>
                  <a:gd name="connsiteX11" fmla="*/ 17348 w 168723"/>
                  <a:gd name="connsiteY11" fmla="*/ 79935 h 132422"/>
                  <a:gd name="connsiteX12" fmla="*/ 13705 w 168723"/>
                  <a:gd name="connsiteY12" fmla="*/ 131384 h 132422"/>
                  <a:gd name="connsiteX13" fmla="*/ 6036 w 168723"/>
                  <a:gd name="connsiteY13" fmla="*/ 131384 h 132422"/>
                  <a:gd name="connsiteX14" fmla="*/ -1570 w 168723"/>
                  <a:gd name="connsiteY14" fmla="*/ 131384 h 132422"/>
                  <a:gd name="connsiteX15" fmla="*/ 4821 w 168723"/>
                  <a:gd name="connsiteY15" fmla="*/ 65045 h 132422"/>
                  <a:gd name="connsiteX16" fmla="*/ 11212 w 168723"/>
                  <a:gd name="connsiteY16" fmla="*/ -975 h 132422"/>
                  <a:gd name="connsiteX17" fmla="*/ 20416 w 168723"/>
                  <a:gd name="connsiteY17" fmla="*/ -975 h 132422"/>
                  <a:gd name="connsiteX18" fmla="*/ 32111 w 168723"/>
                  <a:gd name="connsiteY18" fmla="*/ -975 h 132422"/>
                  <a:gd name="connsiteX19" fmla="*/ 55374 w 168723"/>
                  <a:gd name="connsiteY19" fmla="*/ 45424 h 132422"/>
                  <a:gd name="connsiteX20" fmla="*/ 82792 w 168723"/>
                  <a:gd name="connsiteY20" fmla="*/ 96552 h 132422"/>
                  <a:gd name="connsiteX21" fmla="*/ 105544 w 168723"/>
                  <a:gd name="connsiteY21" fmla="*/ 51112 h 132422"/>
                  <a:gd name="connsiteX22" fmla="*/ 131108 w 168723"/>
                  <a:gd name="connsiteY22" fmla="*/ -720 h 132422"/>
                  <a:gd name="connsiteX23" fmla="*/ 139417 w 168723"/>
                  <a:gd name="connsiteY23" fmla="*/ -336 h 132422"/>
                  <a:gd name="connsiteX24" fmla="*/ 150026 w 168723"/>
                  <a:gd name="connsiteY24" fmla="*/ -720 h 132422"/>
                  <a:gd name="connsiteX25" fmla="*/ 157695 w 168723"/>
                  <a:gd name="connsiteY25" fmla="*/ 61977 h 132422"/>
                  <a:gd name="connsiteX26" fmla="*/ 167154 w 168723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723" h="132422">
                    <a:moveTo>
                      <a:pt x="166962" y="131384"/>
                    </a:moveTo>
                    <a:cubicBezTo>
                      <a:pt x="162999" y="131384"/>
                      <a:pt x="158206" y="131384"/>
                      <a:pt x="153286" y="131384"/>
                    </a:cubicBezTo>
                    <a:cubicBezTo>
                      <a:pt x="148364" y="131384"/>
                      <a:pt x="143315" y="131384"/>
                      <a:pt x="138970" y="131384"/>
                    </a:cubicBezTo>
                    <a:lnTo>
                      <a:pt x="133282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5" y="131192"/>
                      <a:pt x="76401" y="131064"/>
                      <a:pt x="74612" y="131064"/>
                    </a:cubicBezTo>
                    <a:cubicBezTo>
                      <a:pt x="73078" y="131064"/>
                      <a:pt x="71544" y="131128"/>
                      <a:pt x="70074" y="131384"/>
                    </a:cubicBezTo>
                    <a:cubicBezTo>
                      <a:pt x="60232" y="110996"/>
                      <a:pt x="59657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02" y="110485"/>
                      <a:pt x="13705" y="131384"/>
                    </a:cubicBezTo>
                    <a:cubicBezTo>
                      <a:pt x="11085" y="131384"/>
                      <a:pt x="8592" y="131384"/>
                      <a:pt x="6036" y="131384"/>
                    </a:cubicBezTo>
                    <a:cubicBezTo>
                      <a:pt x="3479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1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82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792" y="96552"/>
                    </a:cubicBezTo>
                    <a:cubicBezTo>
                      <a:pt x="90973" y="80702"/>
                      <a:pt x="95574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720"/>
                      <a:pt x="136541" y="-336"/>
                      <a:pt x="139417" y="-336"/>
                    </a:cubicBezTo>
                    <a:cubicBezTo>
                      <a:pt x="142292" y="-336"/>
                      <a:pt x="146447" y="-336"/>
                      <a:pt x="150026" y="-720"/>
                    </a:cubicBezTo>
                    <a:cubicBezTo>
                      <a:pt x="151688" y="16536"/>
                      <a:pt x="153286" y="30021"/>
                      <a:pt x="157695" y="61977"/>
                    </a:cubicBezTo>
                    <a:cubicBezTo>
                      <a:pt x="163127" y="101793"/>
                      <a:pt x="164086" y="113808"/>
                      <a:pt x="167154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0744EAA3-4687-468D-A294-931296FCEE2E}"/>
                  </a:ext>
                </a:extLst>
              </p:cNvPr>
              <p:cNvSpPr/>
              <p:nvPr/>
            </p:nvSpPr>
            <p:spPr>
              <a:xfrm>
                <a:off x="11022949" y="6442810"/>
                <a:ext cx="120854" cy="133956"/>
              </a:xfrm>
              <a:custGeom>
                <a:avLst/>
                <a:gdLst>
                  <a:gd name="connsiteX0" fmla="*/ 43871 w 120854"/>
                  <a:gd name="connsiteY0" fmla="*/ 132854 h 133956"/>
                  <a:gd name="connsiteX1" fmla="*/ 3351 w 120854"/>
                  <a:gd name="connsiteY1" fmla="*/ 109718 h 133956"/>
                  <a:gd name="connsiteX2" fmla="*/ -994 w 120854"/>
                  <a:gd name="connsiteY2" fmla="*/ 78275 h 133956"/>
                  <a:gd name="connsiteX3" fmla="*/ -994 w 120854"/>
                  <a:gd name="connsiteY3" fmla="*/ 49578 h 133956"/>
                  <a:gd name="connsiteX4" fmla="*/ -1570 w 120854"/>
                  <a:gd name="connsiteY4" fmla="*/ -975 h 133956"/>
                  <a:gd name="connsiteX5" fmla="*/ 11660 w 120854"/>
                  <a:gd name="connsiteY5" fmla="*/ -975 h 133956"/>
                  <a:gd name="connsiteX6" fmla="*/ 26040 w 120854"/>
                  <a:gd name="connsiteY6" fmla="*/ -975 h 133956"/>
                  <a:gd name="connsiteX7" fmla="*/ 25528 w 120854"/>
                  <a:gd name="connsiteY7" fmla="*/ 47789 h 133956"/>
                  <a:gd name="connsiteX8" fmla="*/ 25528 w 120854"/>
                  <a:gd name="connsiteY8" fmla="*/ 84666 h 133956"/>
                  <a:gd name="connsiteX9" fmla="*/ 55694 w 120854"/>
                  <a:gd name="connsiteY9" fmla="*/ 114639 h 133956"/>
                  <a:gd name="connsiteX10" fmla="*/ 92059 w 120854"/>
                  <a:gd name="connsiteY10" fmla="*/ 98853 h 133956"/>
                  <a:gd name="connsiteX11" fmla="*/ 92059 w 120854"/>
                  <a:gd name="connsiteY11" fmla="*/ 57951 h 133956"/>
                  <a:gd name="connsiteX12" fmla="*/ 91484 w 120854"/>
                  <a:gd name="connsiteY12" fmla="*/ -975 h 133956"/>
                  <a:gd name="connsiteX13" fmla="*/ 105416 w 120854"/>
                  <a:gd name="connsiteY13" fmla="*/ -975 h 133956"/>
                  <a:gd name="connsiteX14" fmla="*/ 118966 w 120854"/>
                  <a:gd name="connsiteY14" fmla="*/ -975 h 133956"/>
                  <a:gd name="connsiteX15" fmla="*/ 118198 w 120854"/>
                  <a:gd name="connsiteY15" fmla="*/ 59931 h 133956"/>
                  <a:gd name="connsiteX16" fmla="*/ 119285 w 120854"/>
                  <a:gd name="connsiteY16" fmla="*/ 130233 h 133956"/>
                  <a:gd name="connsiteX17" fmla="*/ 105353 w 120854"/>
                  <a:gd name="connsiteY17" fmla="*/ 130233 h 133956"/>
                  <a:gd name="connsiteX18" fmla="*/ 91676 w 120854"/>
                  <a:gd name="connsiteY18" fmla="*/ 130233 h 133956"/>
                  <a:gd name="connsiteX19" fmla="*/ 91676 w 120854"/>
                  <a:gd name="connsiteY19" fmla="*/ 112402 h 133956"/>
                  <a:gd name="connsiteX20" fmla="*/ 43487 w 120854"/>
                  <a:gd name="connsiteY20" fmla="*/ 132981 h 1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0854" h="133956">
                    <a:moveTo>
                      <a:pt x="43871" y="132854"/>
                    </a:moveTo>
                    <a:cubicBezTo>
                      <a:pt x="26999" y="133684"/>
                      <a:pt x="11212" y="124673"/>
                      <a:pt x="3351" y="109718"/>
                    </a:cubicBezTo>
                    <a:cubicBezTo>
                      <a:pt x="-419" y="99684"/>
                      <a:pt x="-1889" y="88947"/>
                      <a:pt x="-994" y="78275"/>
                    </a:cubicBezTo>
                    <a:lnTo>
                      <a:pt x="-994" y="49578"/>
                    </a:lnTo>
                    <a:cubicBezTo>
                      <a:pt x="-994" y="34687"/>
                      <a:pt x="-994" y="16281"/>
                      <a:pt x="-1570" y="-975"/>
                    </a:cubicBezTo>
                    <a:cubicBezTo>
                      <a:pt x="2456" y="-975"/>
                      <a:pt x="6931" y="-975"/>
                      <a:pt x="11660" y="-975"/>
                    </a:cubicBezTo>
                    <a:cubicBezTo>
                      <a:pt x="16389" y="-975"/>
                      <a:pt x="21246" y="-975"/>
                      <a:pt x="26040" y="-975"/>
                    </a:cubicBezTo>
                    <a:cubicBezTo>
                      <a:pt x="26040" y="16664"/>
                      <a:pt x="25528" y="30469"/>
                      <a:pt x="25528" y="47789"/>
                    </a:cubicBezTo>
                    <a:lnTo>
                      <a:pt x="25528" y="84666"/>
                    </a:lnTo>
                    <a:cubicBezTo>
                      <a:pt x="25528" y="101537"/>
                      <a:pt x="33517" y="114639"/>
                      <a:pt x="55694" y="114639"/>
                    </a:cubicBezTo>
                    <a:cubicBezTo>
                      <a:pt x="69307" y="113872"/>
                      <a:pt x="82217" y="108312"/>
                      <a:pt x="92059" y="98853"/>
                    </a:cubicBezTo>
                    <a:cubicBezTo>
                      <a:pt x="92059" y="89586"/>
                      <a:pt x="92059" y="69774"/>
                      <a:pt x="92059" y="57951"/>
                    </a:cubicBezTo>
                    <a:cubicBezTo>
                      <a:pt x="92059" y="36860"/>
                      <a:pt x="91676" y="14875"/>
                      <a:pt x="91484" y="-975"/>
                    </a:cubicBezTo>
                    <a:cubicBezTo>
                      <a:pt x="94616" y="-975"/>
                      <a:pt x="100048" y="-975"/>
                      <a:pt x="105416" y="-975"/>
                    </a:cubicBezTo>
                    <a:cubicBezTo>
                      <a:pt x="110785" y="-975"/>
                      <a:pt x="116153" y="-975"/>
                      <a:pt x="118966" y="-975"/>
                    </a:cubicBezTo>
                    <a:cubicBezTo>
                      <a:pt x="118966" y="14108"/>
                      <a:pt x="118198" y="22288"/>
                      <a:pt x="118198" y="59931"/>
                    </a:cubicBezTo>
                    <a:cubicBezTo>
                      <a:pt x="118198" y="86454"/>
                      <a:pt x="118582" y="108312"/>
                      <a:pt x="119285" y="130233"/>
                    </a:cubicBezTo>
                    <a:cubicBezTo>
                      <a:pt x="114620" y="130233"/>
                      <a:pt x="109954" y="130233"/>
                      <a:pt x="105353" y="130233"/>
                    </a:cubicBezTo>
                    <a:cubicBezTo>
                      <a:pt x="100751" y="130233"/>
                      <a:pt x="96213" y="130233"/>
                      <a:pt x="91676" y="130233"/>
                    </a:cubicBezTo>
                    <a:cubicBezTo>
                      <a:pt x="91676" y="123842"/>
                      <a:pt x="91676" y="116621"/>
                      <a:pt x="91676" y="112402"/>
                    </a:cubicBezTo>
                    <a:cubicBezTo>
                      <a:pt x="78894" y="125185"/>
                      <a:pt x="61574" y="132598"/>
                      <a:pt x="43487" y="13298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Bild 7">
              <a:extLst>
                <a:ext uri="{FF2B5EF4-FFF2-40B4-BE49-F238E27FC236}">
                  <a16:creationId xmlns:a16="http://schemas.microsoft.com/office/drawing/2014/main" id="{53CCCB0D-AA43-4878-99C6-F70949415673}"/>
                </a:ext>
              </a:extLst>
            </p:cNvPr>
            <p:cNvGrpSpPr/>
            <p:nvPr userDrawn="1"/>
          </p:nvGrpSpPr>
          <p:grpSpPr>
            <a:xfrm>
              <a:off x="9962286" y="6237019"/>
              <a:ext cx="1335030" cy="370939"/>
              <a:chOff x="9962286" y="6237019"/>
              <a:chExt cx="1335030" cy="370939"/>
            </a:xfrm>
            <a:solidFill>
              <a:schemeClr val="bg1"/>
            </a:solidFill>
          </p:grpSpPr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9DF975B9-42C7-4D6F-AE0A-2DC11828A074}"/>
                  </a:ext>
                </a:extLst>
              </p:cNvPr>
              <p:cNvSpPr/>
              <p:nvPr/>
            </p:nvSpPr>
            <p:spPr>
              <a:xfrm>
                <a:off x="11178060" y="6442810"/>
                <a:ext cx="119257" cy="132742"/>
              </a:xfrm>
              <a:custGeom>
                <a:avLst/>
                <a:gdLst>
                  <a:gd name="connsiteX0" fmla="*/ 117623 w 119257"/>
                  <a:gd name="connsiteY0" fmla="*/ 131768 h 132742"/>
                  <a:gd name="connsiteX1" fmla="*/ 106631 w 119257"/>
                  <a:gd name="connsiteY1" fmla="*/ 131768 h 132742"/>
                  <a:gd name="connsiteX2" fmla="*/ 96916 w 119257"/>
                  <a:gd name="connsiteY2" fmla="*/ 131768 h 132742"/>
                  <a:gd name="connsiteX3" fmla="*/ 45788 w 119257"/>
                  <a:gd name="connsiteY3" fmla="*/ 71564 h 132742"/>
                  <a:gd name="connsiteX4" fmla="*/ 10509 w 119257"/>
                  <a:gd name="connsiteY4" fmla="*/ 32131 h 132742"/>
                  <a:gd name="connsiteX5" fmla="*/ 10509 w 119257"/>
                  <a:gd name="connsiteY5" fmla="*/ 64662 h 132742"/>
                  <a:gd name="connsiteX6" fmla="*/ 11212 w 119257"/>
                  <a:gd name="connsiteY6" fmla="*/ 130106 h 132742"/>
                  <a:gd name="connsiteX7" fmla="*/ 4821 w 119257"/>
                  <a:gd name="connsiteY7" fmla="*/ 130106 h 132742"/>
                  <a:gd name="connsiteX8" fmla="*/ -1570 w 119257"/>
                  <a:gd name="connsiteY8" fmla="*/ 130106 h 132742"/>
                  <a:gd name="connsiteX9" fmla="*/ -1570 w 119257"/>
                  <a:gd name="connsiteY9" fmla="*/ 64853 h 132742"/>
                  <a:gd name="connsiteX10" fmla="*/ -1570 w 119257"/>
                  <a:gd name="connsiteY10" fmla="*/ -975 h 132742"/>
                  <a:gd name="connsiteX11" fmla="*/ 9359 w 119257"/>
                  <a:gd name="connsiteY11" fmla="*/ -975 h 132742"/>
                  <a:gd name="connsiteX12" fmla="*/ 19201 w 119257"/>
                  <a:gd name="connsiteY12" fmla="*/ -975 h 132742"/>
                  <a:gd name="connsiteX13" fmla="*/ 66623 w 119257"/>
                  <a:gd name="connsiteY13" fmla="*/ 55778 h 132742"/>
                  <a:gd name="connsiteX14" fmla="*/ 104969 w 119257"/>
                  <a:gd name="connsiteY14" fmla="*/ 99556 h 132742"/>
                  <a:gd name="connsiteX15" fmla="*/ 104969 w 119257"/>
                  <a:gd name="connsiteY15" fmla="*/ 64853 h 132742"/>
                  <a:gd name="connsiteX16" fmla="*/ 104458 w 119257"/>
                  <a:gd name="connsiteY16" fmla="*/ -975 h 132742"/>
                  <a:gd name="connsiteX17" fmla="*/ 110849 w 119257"/>
                  <a:gd name="connsiteY17" fmla="*/ -975 h 132742"/>
                  <a:gd name="connsiteX18" fmla="*/ 117687 w 119257"/>
                  <a:gd name="connsiteY18" fmla="*/ -975 h 132742"/>
                  <a:gd name="connsiteX19" fmla="*/ 117687 w 119257"/>
                  <a:gd name="connsiteY19" fmla="*/ 64662 h 132742"/>
                  <a:gd name="connsiteX20" fmla="*/ 117687 w 119257"/>
                  <a:gd name="connsiteY20" fmla="*/ 131768 h 1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57" h="132742">
                    <a:moveTo>
                      <a:pt x="117623" y="131768"/>
                    </a:moveTo>
                    <a:cubicBezTo>
                      <a:pt x="113469" y="131768"/>
                      <a:pt x="109954" y="131768"/>
                      <a:pt x="106631" y="131768"/>
                    </a:cubicBezTo>
                    <a:cubicBezTo>
                      <a:pt x="103307" y="131768"/>
                      <a:pt x="100240" y="131768"/>
                      <a:pt x="96916" y="131768"/>
                    </a:cubicBezTo>
                    <a:cubicBezTo>
                      <a:pt x="85476" y="119752"/>
                      <a:pt x="71352" y="101537"/>
                      <a:pt x="45788" y="71564"/>
                    </a:cubicBezTo>
                    <a:cubicBezTo>
                      <a:pt x="26615" y="49195"/>
                      <a:pt x="18690" y="40503"/>
                      <a:pt x="10509" y="32131"/>
                    </a:cubicBezTo>
                    <a:cubicBezTo>
                      <a:pt x="10509" y="35774"/>
                      <a:pt x="10509" y="57695"/>
                      <a:pt x="10509" y="64662"/>
                    </a:cubicBezTo>
                    <a:cubicBezTo>
                      <a:pt x="10509" y="79041"/>
                      <a:pt x="10893" y="112083"/>
                      <a:pt x="11212" y="130106"/>
                    </a:cubicBezTo>
                    <a:lnTo>
                      <a:pt x="4821" y="130106"/>
                    </a:lnTo>
                    <a:lnTo>
                      <a:pt x="-1570" y="130106"/>
                    </a:lnTo>
                    <a:cubicBezTo>
                      <a:pt x="-1570" y="113361"/>
                      <a:pt x="-1570" y="80127"/>
                      <a:pt x="-1570" y="64853"/>
                    </a:cubicBezTo>
                    <a:cubicBezTo>
                      <a:pt x="-1570" y="49578"/>
                      <a:pt x="-1570" y="15770"/>
                      <a:pt x="-1570" y="-975"/>
                    </a:cubicBezTo>
                    <a:cubicBezTo>
                      <a:pt x="2520" y="-975"/>
                      <a:pt x="6036" y="-975"/>
                      <a:pt x="9359" y="-975"/>
                    </a:cubicBezTo>
                    <a:cubicBezTo>
                      <a:pt x="12682" y="-975"/>
                      <a:pt x="15750" y="-975"/>
                      <a:pt x="19201" y="-975"/>
                    </a:cubicBezTo>
                    <a:cubicBezTo>
                      <a:pt x="32814" y="15578"/>
                      <a:pt x="38374" y="22672"/>
                      <a:pt x="66623" y="55778"/>
                    </a:cubicBezTo>
                    <a:cubicBezTo>
                      <a:pt x="87010" y="79552"/>
                      <a:pt x="94616" y="88500"/>
                      <a:pt x="104969" y="99556"/>
                    </a:cubicBezTo>
                    <a:cubicBezTo>
                      <a:pt x="104969" y="94635"/>
                      <a:pt x="104969" y="72267"/>
                      <a:pt x="104969" y="64853"/>
                    </a:cubicBezTo>
                    <a:cubicBezTo>
                      <a:pt x="104969" y="50281"/>
                      <a:pt x="104969" y="12510"/>
                      <a:pt x="104458" y="-975"/>
                    </a:cubicBezTo>
                    <a:cubicBezTo>
                      <a:pt x="106311" y="-975"/>
                      <a:pt x="108548" y="-975"/>
                      <a:pt x="110849" y="-975"/>
                    </a:cubicBezTo>
                    <a:cubicBezTo>
                      <a:pt x="113150" y="-975"/>
                      <a:pt x="115514" y="-975"/>
                      <a:pt x="117687" y="-975"/>
                    </a:cubicBezTo>
                    <a:cubicBezTo>
                      <a:pt x="117687" y="14683"/>
                      <a:pt x="117687" y="49003"/>
                      <a:pt x="117687" y="64662"/>
                    </a:cubicBezTo>
                    <a:cubicBezTo>
                      <a:pt x="117687" y="80319"/>
                      <a:pt x="117687" y="115790"/>
                      <a:pt x="117687" y="1317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60E6B767-B265-4043-A237-1B451F3EB0B2}"/>
                  </a:ext>
                </a:extLst>
              </p:cNvPr>
              <p:cNvSpPr/>
              <p:nvPr/>
            </p:nvSpPr>
            <p:spPr>
              <a:xfrm>
                <a:off x="9962286" y="6237019"/>
                <a:ext cx="293610" cy="370939"/>
              </a:xfrm>
              <a:custGeom>
                <a:avLst/>
                <a:gdLst>
                  <a:gd name="connsiteX0" fmla="*/ 291912 w 293610"/>
                  <a:gd name="connsiteY0" fmla="*/ 878 h 370939"/>
                  <a:gd name="connsiteX1" fmla="*/ 291912 w 293610"/>
                  <a:gd name="connsiteY1" fmla="*/ -975 h 370939"/>
                  <a:gd name="connsiteX2" fmla="*/ -1501 w 293610"/>
                  <a:gd name="connsiteY2" fmla="*/ -975 h 370939"/>
                  <a:gd name="connsiteX3" fmla="*/ -1501 w 293610"/>
                  <a:gd name="connsiteY3" fmla="*/ 217598 h 370939"/>
                  <a:gd name="connsiteX4" fmla="*/ 3612 w 293610"/>
                  <a:gd name="connsiteY4" fmla="*/ 269174 h 370939"/>
                  <a:gd name="connsiteX5" fmla="*/ 144854 w 293610"/>
                  <a:gd name="connsiteY5" fmla="*/ 369961 h 370939"/>
                  <a:gd name="connsiteX6" fmla="*/ 232219 w 293610"/>
                  <a:gd name="connsiteY6" fmla="*/ 343119 h 370939"/>
                  <a:gd name="connsiteX7" fmla="*/ 284306 w 293610"/>
                  <a:gd name="connsiteY7" fmla="*/ 275054 h 370939"/>
                  <a:gd name="connsiteX8" fmla="*/ 292040 w 293610"/>
                  <a:gd name="connsiteY8" fmla="*/ 192610 h 370939"/>
                  <a:gd name="connsiteX9" fmla="*/ 10130 w 293610"/>
                  <a:gd name="connsiteY9" fmla="*/ 10657 h 370939"/>
                  <a:gd name="connsiteX10" fmla="*/ 280216 w 293610"/>
                  <a:gd name="connsiteY10" fmla="*/ 10657 h 370939"/>
                  <a:gd name="connsiteX11" fmla="*/ 280216 w 293610"/>
                  <a:gd name="connsiteY11" fmla="*/ 186602 h 370939"/>
                  <a:gd name="connsiteX12" fmla="*/ 273314 w 293610"/>
                  <a:gd name="connsiteY12" fmla="*/ 270836 h 370939"/>
                  <a:gd name="connsiteX13" fmla="*/ 273314 w 293610"/>
                  <a:gd name="connsiteY13" fmla="*/ 270836 h 370939"/>
                  <a:gd name="connsiteX14" fmla="*/ 272355 w 293610"/>
                  <a:gd name="connsiteY14" fmla="*/ 273648 h 370939"/>
                  <a:gd name="connsiteX15" fmla="*/ 271716 w 293610"/>
                  <a:gd name="connsiteY15" fmla="*/ 273648 h 370939"/>
                  <a:gd name="connsiteX16" fmla="*/ 271716 w 293610"/>
                  <a:gd name="connsiteY16" fmla="*/ 273648 h 370939"/>
                  <a:gd name="connsiteX17" fmla="*/ 268393 w 293610"/>
                  <a:gd name="connsiteY17" fmla="*/ 272306 h 370939"/>
                  <a:gd name="connsiteX18" fmla="*/ 268393 w 293610"/>
                  <a:gd name="connsiteY18" fmla="*/ 272306 h 370939"/>
                  <a:gd name="connsiteX19" fmla="*/ 235096 w 293610"/>
                  <a:gd name="connsiteY19" fmla="*/ 269558 h 370939"/>
                  <a:gd name="connsiteX20" fmla="*/ 228705 w 293610"/>
                  <a:gd name="connsiteY20" fmla="*/ 271347 h 370939"/>
                  <a:gd name="connsiteX21" fmla="*/ 175978 w 293610"/>
                  <a:gd name="connsiteY21" fmla="*/ 274287 h 370939"/>
                  <a:gd name="connsiteX22" fmla="*/ 114177 w 293610"/>
                  <a:gd name="connsiteY22" fmla="*/ 274287 h 370939"/>
                  <a:gd name="connsiteX23" fmla="*/ 61387 w 293610"/>
                  <a:gd name="connsiteY23" fmla="*/ 271347 h 370939"/>
                  <a:gd name="connsiteX24" fmla="*/ 61387 w 293610"/>
                  <a:gd name="connsiteY24" fmla="*/ 271347 h 370939"/>
                  <a:gd name="connsiteX25" fmla="*/ 55443 w 293610"/>
                  <a:gd name="connsiteY25" fmla="*/ 269558 h 370939"/>
                  <a:gd name="connsiteX26" fmla="*/ 43939 w 293610"/>
                  <a:gd name="connsiteY26" fmla="*/ 268024 h 370939"/>
                  <a:gd name="connsiteX27" fmla="*/ 22082 w 293610"/>
                  <a:gd name="connsiteY27" fmla="*/ 272306 h 370939"/>
                  <a:gd name="connsiteX28" fmla="*/ 22082 w 293610"/>
                  <a:gd name="connsiteY28" fmla="*/ 272306 h 370939"/>
                  <a:gd name="connsiteX29" fmla="*/ 18695 w 293610"/>
                  <a:gd name="connsiteY29" fmla="*/ 273776 h 370939"/>
                  <a:gd name="connsiteX30" fmla="*/ 18695 w 293610"/>
                  <a:gd name="connsiteY30" fmla="*/ 273776 h 370939"/>
                  <a:gd name="connsiteX31" fmla="*/ 17416 w 293610"/>
                  <a:gd name="connsiteY31" fmla="*/ 274287 h 370939"/>
                  <a:gd name="connsiteX32" fmla="*/ 14221 w 293610"/>
                  <a:gd name="connsiteY32" fmla="*/ 264125 h 370939"/>
                  <a:gd name="connsiteX33" fmla="*/ 10067 w 293610"/>
                  <a:gd name="connsiteY33" fmla="*/ 217854 h 370939"/>
                  <a:gd name="connsiteX34" fmla="*/ 144854 w 293610"/>
                  <a:gd name="connsiteY34" fmla="*/ 358330 h 370939"/>
                  <a:gd name="connsiteX35" fmla="*/ 22082 w 293610"/>
                  <a:gd name="connsiteY35" fmla="*/ 285152 h 370939"/>
                  <a:gd name="connsiteX36" fmla="*/ 24958 w 293610"/>
                  <a:gd name="connsiteY36" fmla="*/ 283746 h 370939"/>
                  <a:gd name="connsiteX37" fmla="*/ 52312 w 293610"/>
                  <a:gd name="connsiteY37" fmla="*/ 280742 h 370939"/>
                  <a:gd name="connsiteX38" fmla="*/ 57872 w 293610"/>
                  <a:gd name="connsiteY38" fmla="*/ 282404 h 370939"/>
                  <a:gd name="connsiteX39" fmla="*/ 58255 w 293610"/>
                  <a:gd name="connsiteY39" fmla="*/ 282404 h 370939"/>
                  <a:gd name="connsiteX40" fmla="*/ 94557 w 293610"/>
                  <a:gd name="connsiteY40" fmla="*/ 289370 h 370939"/>
                  <a:gd name="connsiteX41" fmla="*/ 118395 w 293610"/>
                  <a:gd name="connsiteY41" fmla="*/ 285088 h 370939"/>
                  <a:gd name="connsiteX42" fmla="*/ 172080 w 293610"/>
                  <a:gd name="connsiteY42" fmla="*/ 285088 h 370939"/>
                  <a:gd name="connsiteX43" fmla="*/ 232283 w 293610"/>
                  <a:gd name="connsiteY43" fmla="*/ 282404 h 370939"/>
                  <a:gd name="connsiteX44" fmla="*/ 232283 w 293610"/>
                  <a:gd name="connsiteY44" fmla="*/ 282404 h 370939"/>
                  <a:gd name="connsiteX45" fmla="*/ 238035 w 293610"/>
                  <a:gd name="connsiteY45" fmla="*/ 280678 h 370939"/>
                  <a:gd name="connsiteX46" fmla="*/ 265325 w 293610"/>
                  <a:gd name="connsiteY46" fmla="*/ 283682 h 370939"/>
                  <a:gd name="connsiteX47" fmla="*/ 267562 w 293610"/>
                  <a:gd name="connsiteY47" fmla="*/ 284705 h 370939"/>
                  <a:gd name="connsiteX48" fmla="*/ 144662 w 293610"/>
                  <a:gd name="connsiteY48" fmla="*/ 358266 h 37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93610" h="370939">
                    <a:moveTo>
                      <a:pt x="291912" y="878"/>
                    </a:moveTo>
                    <a:lnTo>
                      <a:pt x="291912" y="-975"/>
                    </a:lnTo>
                    <a:lnTo>
                      <a:pt x="-1501" y="-975"/>
                    </a:lnTo>
                    <a:lnTo>
                      <a:pt x="-1501" y="217598"/>
                    </a:lnTo>
                    <a:cubicBezTo>
                      <a:pt x="-1948" y="234918"/>
                      <a:pt x="-223" y="252238"/>
                      <a:pt x="3612" y="269174"/>
                    </a:cubicBezTo>
                    <a:cubicBezTo>
                      <a:pt x="20293" y="328547"/>
                      <a:pt x="78387" y="369961"/>
                      <a:pt x="144854" y="369961"/>
                    </a:cubicBezTo>
                    <a:cubicBezTo>
                      <a:pt x="176042" y="370153"/>
                      <a:pt x="206528" y="360758"/>
                      <a:pt x="232219" y="343119"/>
                    </a:cubicBezTo>
                    <a:cubicBezTo>
                      <a:pt x="256442" y="326566"/>
                      <a:pt x="274656" y="302727"/>
                      <a:pt x="284306" y="275054"/>
                    </a:cubicBezTo>
                    <a:cubicBezTo>
                      <a:pt x="284306" y="274223"/>
                      <a:pt x="292040" y="255306"/>
                      <a:pt x="292040" y="192610"/>
                    </a:cubicBezTo>
                    <a:close/>
                    <a:moveTo>
                      <a:pt x="10130" y="10657"/>
                    </a:moveTo>
                    <a:lnTo>
                      <a:pt x="280216" y="10657"/>
                    </a:lnTo>
                    <a:lnTo>
                      <a:pt x="280216" y="186602"/>
                    </a:lnTo>
                    <a:cubicBezTo>
                      <a:pt x="280216" y="215873"/>
                      <a:pt x="278107" y="253261"/>
                      <a:pt x="273314" y="270836"/>
                    </a:cubicBezTo>
                    <a:lnTo>
                      <a:pt x="273314" y="270836"/>
                    </a:lnTo>
                    <a:lnTo>
                      <a:pt x="272355" y="273648"/>
                    </a:lnTo>
                    <a:lnTo>
                      <a:pt x="271716" y="273648"/>
                    </a:lnTo>
                    <a:lnTo>
                      <a:pt x="271716" y="273648"/>
                    </a:lnTo>
                    <a:lnTo>
                      <a:pt x="268393" y="272306"/>
                    </a:lnTo>
                    <a:lnTo>
                      <a:pt x="268393" y="272306"/>
                    </a:lnTo>
                    <a:cubicBezTo>
                      <a:pt x="257847" y="267960"/>
                      <a:pt x="246216" y="267001"/>
                      <a:pt x="235096" y="269558"/>
                    </a:cubicBezTo>
                    <a:cubicBezTo>
                      <a:pt x="233114" y="270069"/>
                      <a:pt x="231133" y="270708"/>
                      <a:pt x="228705" y="271347"/>
                    </a:cubicBezTo>
                    <a:cubicBezTo>
                      <a:pt x="213877" y="275885"/>
                      <a:pt x="195408" y="281509"/>
                      <a:pt x="175978" y="274287"/>
                    </a:cubicBezTo>
                    <a:cubicBezTo>
                      <a:pt x="156741" y="263806"/>
                      <a:pt x="133414" y="263806"/>
                      <a:pt x="114177" y="274287"/>
                    </a:cubicBezTo>
                    <a:cubicBezTo>
                      <a:pt x="94685" y="281509"/>
                      <a:pt x="76278" y="275885"/>
                      <a:pt x="61387" y="271347"/>
                    </a:cubicBezTo>
                    <a:lnTo>
                      <a:pt x="61387" y="271347"/>
                    </a:lnTo>
                    <a:lnTo>
                      <a:pt x="55443" y="269558"/>
                    </a:lnTo>
                    <a:cubicBezTo>
                      <a:pt x="51672" y="268535"/>
                      <a:pt x="47838" y="268024"/>
                      <a:pt x="43939" y="268024"/>
                    </a:cubicBezTo>
                    <a:cubicBezTo>
                      <a:pt x="36462" y="268151"/>
                      <a:pt x="29048" y="269622"/>
                      <a:pt x="22082" y="272306"/>
                    </a:cubicBezTo>
                    <a:lnTo>
                      <a:pt x="22082" y="272306"/>
                    </a:lnTo>
                    <a:lnTo>
                      <a:pt x="18695" y="273776"/>
                    </a:lnTo>
                    <a:lnTo>
                      <a:pt x="18695" y="273776"/>
                    </a:lnTo>
                    <a:lnTo>
                      <a:pt x="17416" y="274287"/>
                    </a:lnTo>
                    <a:cubicBezTo>
                      <a:pt x="16202" y="270836"/>
                      <a:pt x="15116" y="267449"/>
                      <a:pt x="14221" y="264125"/>
                    </a:cubicBezTo>
                    <a:cubicBezTo>
                      <a:pt x="11025" y="248915"/>
                      <a:pt x="9619" y="233385"/>
                      <a:pt x="10067" y="217854"/>
                    </a:cubicBezTo>
                    <a:close/>
                    <a:moveTo>
                      <a:pt x="144854" y="358330"/>
                    </a:moveTo>
                    <a:cubicBezTo>
                      <a:pt x="91553" y="358330"/>
                      <a:pt x="43492" y="329633"/>
                      <a:pt x="22082" y="285152"/>
                    </a:cubicBezTo>
                    <a:lnTo>
                      <a:pt x="24958" y="283746"/>
                    </a:lnTo>
                    <a:cubicBezTo>
                      <a:pt x="33522" y="279848"/>
                      <a:pt x="43108" y="278825"/>
                      <a:pt x="52312" y="280742"/>
                    </a:cubicBezTo>
                    <a:lnTo>
                      <a:pt x="57872" y="282404"/>
                    </a:lnTo>
                    <a:lnTo>
                      <a:pt x="58255" y="282404"/>
                    </a:lnTo>
                    <a:cubicBezTo>
                      <a:pt x="69951" y="286558"/>
                      <a:pt x="82158" y="288922"/>
                      <a:pt x="94557" y="289370"/>
                    </a:cubicBezTo>
                    <a:cubicBezTo>
                      <a:pt x="102673" y="289434"/>
                      <a:pt x="110789" y="287964"/>
                      <a:pt x="118395" y="285088"/>
                    </a:cubicBezTo>
                    <a:cubicBezTo>
                      <a:pt x="135012" y="275629"/>
                      <a:pt x="155463" y="275629"/>
                      <a:pt x="172080" y="285088"/>
                    </a:cubicBezTo>
                    <a:cubicBezTo>
                      <a:pt x="195216" y="293716"/>
                      <a:pt x="215795" y="287453"/>
                      <a:pt x="232283" y="282404"/>
                    </a:cubicBezTo>
                    <a:lnTo>
                      <a:pt x="232283" y="282404"/>
                    </a:lnTo>
                    <a:lnTo>
                      <a:pt x="238035" y="280678"/>
                    </a:lnTo>
                    <a:cubicBezTo>
                      <a:pt x="247239" y="278761"/>
                      <a:pt x="256761" y="279784"/>
                      <a:pt x="265325" y="283682"/>
                    </a:cubicBezTo>
                    <a:lnTo>
                      <a:pt x="267562" y="284705"/>
                    </a:lnTo>
                    <a:cubicBezTo>
                      <a:pt x="246216" y="328739"/>
                      <a:pt x="197260" y="358266"/>
                      <a:pt x="144662" y="358266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Bild 7">
              <a:extLst>
                <a:ext uri="{FF2B5EF4-FFF2-40B4-BE49-F238E27FC236}">
                  <a16:creationId xmlns:a16="http://schemas.microsoft.com/office/drawing/2014/main" id="{3462C35B-9EF0-49C1-89A7-F9CBCD64817D}"/>
                </a:ext>
              </a:extLst>
            </p:cNvPr>
            <p:cNvGrpSpPr/>
            <p:nvPr userDrawn="1"/>
          </p:nvGrpSpPr>
          <p:grpSpPr>
            <a:xfrm>
              <a:off x="10000063" y="6286102"/>
              <a:ext cx="218126" cy="223385"/>
              <a:chOff x="10000063" y="6286102"/>
              <a:chExt cx="218126" cy="223385"/>
            </a:xfrm>
            <a:solidFill>
              <a:schemeClr val="bg1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80CF00D8-1CF0-4E1C-963E-C2C7F73CE23B}"/>
                  </a:ext>
                </a:extLst>
              </p:cNvPr>
              <p:cNvSpPr/>
              <p:nvPr/>
            </p:nvSpPr>
            <p:spPr>
              <a:xfrm>
                <a:off x="10000063" y="6327324"/>
                <a:ext cx="66530" cy="20898"/>
              </a:xfrm>
              <a:custGeom>
                <a:avLst/>
                <a:gdLst>
                  <a:gd name="connsiteX0" fmla="*/ 8244 w 66530"/>
                  <a:gd name="connsiteY0" fmla="*/ 20899 h 20898"/>
                  <a:gd name="connsiteX1" fmla="*/ 54580 w 66530"/>
                  <a:gd name="connsiteY1" fmla="*/ 20899 h 20898"/>
                  <a:gd name="connsiteX2" fmla="*/ 58286 w 66530"/>
                  <a:gd name="connsiteY2" fmla="*/ 20899 h 20898"/>
                  <a:gd name="connsiteX3" fmla="*/ 58286 w 66530"/>
                  <a:gd name="connsiteY3" fmla="*/ 12143 h 20898"/>
                  <a:gd name="connsiteX4" fmla="*/ 66531 w 66530"/>
                  <a:gd name="connsiteY4" fmla="*/ 12143 h 20898"/>
                  <a:gd name="connsiteX5" fmla="*/ 66531 w 66530"/>
                  <a:gd name="connsiteY5" fmla="*/ 0 h 20898"/>
                  <a:gd name="connsiteX6" fmla="*/ 48572 w 66530"/>
                  <a:gd name="connsiteY6" fmla="*/ 0 h 20898"/>
                  <a:gd name="connsiteX7" fmla="*/ 48572 w 66530"/>
                  <a:gd name="connsiteY7" fmla="*/ 8628 h 20898"/>
                  <a:gd name="connsiteX8" fmla="*/ 39561 w 66530"/>
                  <a:gd name="connsiteY8" fmla="*/ 8628 h 20898"/>
                  <a:gd name="connsiteX9" fmla="*/ 39561 w 66530"/>
                  <a:gd name="connsiteY9" fmla="*/ 0 h 20898"/>
                  <a:gd name="connsiteX10" fmla="*/ 26970 w 66530"/>
                  <a:gd name="connsiteY10" fmla="*/ 0 h 20898"/>
                  <a:gd name="connsiteX11" fmla="*/ 26970 w 66530"/>
                  <a:gd name="connsiteY11" fmla="*/ 8628 h 20898"/>
                  <a:gd name="connsiteX12" fmla="*/ 17959 w 66530"/>
                  <a:gd name="connsiteY12" fmla="*/ 8628 h 20898"/>
                  <a:gd name="connsiteX13" fmla="*/ 17959 w 66530"/>
                  <a:gd name="connsiteY13" fmla="*/ 0 h 20898"/>
                  <a:gd name="connsiteX14" fmla="*/ 0 w 66530"/>
                  <a:gd name="connsiteY14" fmla="*/ 0 h 20898"/>
                  <a:gd name="connsiteX15" fmla="*/ 0 w 66530"/>
                  <a:gd name="connsiteY15" fmla="*/ 12143 h 20898"/>
                  <a:gd name="connsiteX16" fmla="*/ 8244 w 66530"/>
                  <a:gd name="connsiteY16" fmla="*/ 12143 h 20898"/>
                  <a:gd name="connsiteX17" fmla="*/ 8244 w 66530"/>
                  <a:gd name="connsiteY17" fmla="*/ 20899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8244" y="20899"/>
                    </a:moveTo>
                    <a:lnTo>
                      <a:pt x="54580" y="20899"/>
                    </a:lnTo>
                    <a:lnTo>
                      <a:pt x="58286" y="20899"/>
                    </a:lnTo>
                    <a:lnTo>
                      <a:pt x="58286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lnTo>
                      <a:pt x="39561" y="8628"/>
                    </a:lnTo>
                    <a:lnTo>
                      <a:pt x="39561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959" y="8628"/>
                    </a:lnTo>
                    <a:lnTo>
                      <a:pt x="17959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74FD56C0-C097-420B-99CB-C8416E32DDC5}"/>
                  </a:ext>
                </a:extLst>
              </p:cNvPr>
              <p:cNvSpPr/>
              <p:nvPr/>
            </p:nvSpPr>
            <p:spPr>
              <a:xfrm>
                <a:off x="10151658" y="6327324"/>
                <a:ext cx="66530" cy="20898"/>
              </a:xfrm>
              <a:custGeom>
                <a:avLst/>
                <a:gdLst>
                  <a:gd name="connsiteX0" fmla="*/ 48572 w 66530"/>
                  <a:gd name="connsiteY0" fmla="*/ 8628 h 20898"/>
                  <a:gd name="connsiteX1" fmla="*/ 39497 w 66530"/>
                  <a:gd name="connsiteY1" fmla="*/ 8628 h 20898"/>
                  <a:gd name="connsiteX2" fmla="*/ 39497 w 66530"/>
                  <a:gd name="connsiteY2" fmla="*/ 0 h 20898"/>
                  <a:gd name="connsiteX3" fmla="*/ 26970 w 66530"/>
                  <a:gd name="connsiteY3" fmla="*/ 0 h 20898"/>
                  <a:gd name="connsiteX4" fmla="*/ 26970 w 66530"/>
                  <a:gd name="connsiteY4" fmla="*/ 8628 h 20898"/>
                  <a:gd name="connsiteX5" fmla="*/ 17895 w 66530"/>
                  <a:gd name="connsiteY5" fmla="*/ 8628 h 20898"/>
                  <a:gd name="connsiteX6" fmla="*/ 17895 w 66530"/>
                  <a:gd name="connsiteY6" fmla="*/ 0 h 20898"/>
                  <a:gd name="connsiteX7" fmla="*/ 0 w 66530"/>
                  <a:gd name="connsiteY7" fmla="*/ 0 h 20898"/>
                  <a:gd name="connsiteX8" fmla="*/ 0 w 66530"/>
                  <a:gd name="connsiteY8" fmla="*/ 12143 h 20898"/>
                  <a:gd name="connsiteX9" fmla="*/ 8244 w 66530"/>
                  <a:gd name="connsiteY9" fmla="*/ 12143 h 20898"/>
                  <a:gd name="connsiteX10" fmla="*/ 8244 w 66530"/>
                  <a:gd name="connsiteY10" fmla="*/ 20899 h 20898"/>
                  <a:gd name="connsiteX11" fmla="*/ 54835 w 66530"/>
                  <a:gd name="connsiteY11" fmla="*/ 20899 h 20898"/>
                  <a:gd name="connsiteX12" fmla="*/ 58222 w 66530"/>
                  <a:gd name="connsiteY12" fmla="*/ 20899 h 20898"/>
                  <a:gd name="connsiteX13" fmla="*/ 58222 w 66530"/>
                  <a:gd name="connsiteY13" fmla="*/ 12143 h 20898"/>
                  <a:gd name="connsiteX14" fmla="*/ 66531 w 66530"/>
                  <a:gd name="connsiteY14" fmla="*/ 12143 h 20898"/>
                  <a:gd name="connsiteX15" fmla="*/ 66531 w 66530"/>
                  <a:gd name="connsiteY15" fmla="*/ 0 h 20898"/>
                  <a:gd name="connsiteX16" fmla="*/ 48572 w 66530"/>
                  <a:gd name="connsiteY16" fmla="*/ 0 h 20898"/>
                  <a:gd name="connsiteX17" fmla="*/ 48572 w 66530"/>
                  <a:gd name="connsiteY17" fmla="*/ 8628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48572" y="8628"/>
                    </a:moveTo>
                    <a:lnTo>
                      <a:pt x="39497" y="8628"/>
                    </a:lnTo>
                    <a:lnTo>
                      <a:pt x="39497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895" y="8628"/>
                    </a:lnTo>
                    <a:lnTo>
                      <a:pt x="17895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lnTo>
                      <a:pt x="54835" y="20899"/>
                    </a:lnTo>
                    <a:lnTo>
                      <a:pt x="58222" y="20899"/>
                    </a:lnTo>
                    <a:lnTo>
                      <a:pt x="58222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FF6B067A-757B-4405-84D1-BEA494593A65}"/>
                  </a:ext>
                </a:extLst>
              </p:cNvPr>
              <p:cNvSpPr/>
              <p:nvPr/>
            </p:nvSpPr>
            <p:spPr>
              <a:xfrm>
                <a:off x="10068830" y="6286102"/>
                <a:ext cx="80463" cy="28951"/>
              </a:xfrm>
              <a:custGeom>
                <a:avLst/>
                <a:gdLst>
                  <a:gd name="connsiteX0" fmla="*/ 11057 w 80463"/>
                  <a:gd name="connsiteY0" fmla="*/ 28951 h 28951"/>
                  <a:gd name="connsiteX1" fmla="*/ 69279 w 80463"/>
                  <a:gd name="connsiteY1" fmla="*/ 28951 h 28951"/>
                  <a:gd name="connsiteX2" fmla="*/ 69279 w 80463"/>
                  <a:gd name="connsiteY2" fmla="*/ 17639 h 28951"/>
                  <a:gd name="connsiteX3" fmla="*/ 80463 w 80463"/>
                  <a:gd name="connsiteY3" fmla="*/ 17639 h 28951"/>
                  <a:gd name="connsiteX4" fmla="*/ 80463 w 80463"/>
                  <a:gd name="connsiteY4" fmla="*/ 64 h 28951"/>
                  <a:gd name="connsiteX5" fmla="*/ 63399 w 80463"/>
                  <a:gd name="connsiteY5" fmla="*/ 64 h 28951"/>
                  <a:gd name="connsiteX6" fmla="*/ 63399 w 80463"/>
                  <a:gd name="connsiteY6" fmla="*/ 10609 h 28951"/>
                  <a:gd name="connsiteX7" fmla="*/ 48764 w 80463"/>
                  <a:gd name="connsiteY7" fmla="*/ 10609 h 28951"/>
                  <a:gd name="connsiteX8" fmla="*/ 48764 w 80463"/>
                  <a:gd name="connsiteY8" fmla="*/ 0 h 28951"/>
                  <a:gd name="connsiteX9" fmla="*/ 31700 w 80463"/>
                  <a:gd name="connsiteY9" fmla="*/ 0 h 28951"/>
                  <a:gd name="connsiteX10" fmla="*/ 31700 w 80463"/>
                  <a:gd name="connsiteY10" fmla="*/ 10609 h 28951"/>
                  <a:gd name="connsiteX11" fmla="*/ 17320 w 80463"/>
                  <a:gd name="connsiteY11" fmla="*/ 10609 h 28951"/>
                  <a:gd name="connsiteX12" fmla="*/ 17320 w 80463"/>
                  <a:gd name="connsiteY12" fmla="*/ 64 h 28951"/>
                  <a:gd name="connsiteX13" fmla="*/ 0 w 80463"/>
                  <a:gd name="connsiteY13" fmla="*/ 64 h 28951"/>
                  <a:gd name="connsiteX14" fmla="*/ 0 w 80463"/>
                  <a:gd name="connsiteY14" fmla="*/ 17639 h 28951"/>
                  <a:gd name="connsiteX15" fmla="*/ 11057 w 80463"/>
                  <a:gd name="connsiteY15" fmla="*/ 17639 h 28951"/>
                  <a:gd name="connsiteX16" fmla="*/ 11057 w 80463"/>
                  <a:gd name="connsiteY16" fmla="*/ 2895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63" h="28951">
                    <a:moveTo>
                      <a:pt x="11057" y="28951"/>
                    </a:moveTo>
                    <a:lnTo>
                      <a:pt x="69279" y="28951"/>
                    </a:lnTo>
                    <a:lnTo>
                      <a:pt x="69279" y="17639"/>
                    </a:lnTo>
                    <a:lnTo>
                      <a:pt x="80463" y="17639"/>
                    </a:lnTo>
                    <a:lnTo>
                      <a:pt x="80463" y="64"/>
                    </a:lnTo>
                    <a:lnTo>
                      <a:pt x="63399" y="64"/>
                    </a:lnTo>
                    <a:lnTo>
                      <a:pt x="63399" y="10609"/>
                    </a:lnTo>
                    <a:lnTo>
                      <a:pt x="48764" y="10609"/>
                    </a:lnTo>
                    <a:lnTo>
                      <a:pt x="48764" y="0"/>
                    </a:lnTo>
                    <a:lnTo>
                      <a:pt x="31700" y="0"/>
                    </a:lnTo>
                    <a:lnTo>
                      <a:pt x="31700" y="10609"/>
                    </a:lnTo>
                    <a:lnTo>
                      <a:pt x="17320" y="10609"/>
                    </a:lnTo>
                    <a:lnTo>
                      <a:pt x="17320" y="64"/>
                    </a:lnTo>
                    <a:lnTo>
                      <a:pt x="0" y="64"/>
                    </a:lnTo>
                    <a:lnTo>
                      <a:pt x="0" y="17639"/>
                    </a:lnTo>
                    <a:lnTo>
                      <a:pt x="11057" y="17639"/>
                    </a:lnTo>
                    <a:lnTo>
                      <a:pt x="11057" y="2895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DEE9A78F-2628-46F0-9765-6CD8B360BE2D}"/>
                  </a:ext>
                </a:extLst>
              </p:cNvPr>
              <p:cNvSpPr/>
              <p:nvPr/>
            </p:nvSpPr>
            <p:spPr>
              <a:xfrm>
                <a:off x="10042947" y="6421975"/>
                <a:ext cx="23646" cy="24925"/>
              </a:xfrm>
              <a:custGeom>
                <a:avLst/>
                <a:gdLst>
                  <a:gd name="connsiteX0" fmla="*/ 0 w 23646"/>
                  <a:gd name="connsiteY0" fmla="*/ 0 h 24925"/>
                  <a:gd name="connsiteX1" fmla="*/ 23647 w 23646"/>
                  <a:gd name="connsiteY1" fmla="*/ 0 h 24925"/>
                  <a:gd name="connsiteX2" fmla="*/ 23647 w 23646"/>
                  <a:gd name="connsiteY2" fmla="*/ 24925 h 24925"/>
                  <a:gd name="connsiteX3" fmla="*/ 0 w 23646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46" h="24925">
                    <a:moveTo>
                      <a:pt x="0" y="0"/>
                    </a:moveTo>
                    <a:lnTo>
                      <a:pt x="23647" y="0"/>
                    </a:lnTo>
                    <a:lnTo>
                      <a:pt x="23647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6F9C94D5-3F06-4B36-AF58-C3503D0FA19C}"/>
                  </a:ext>
                </a:extLst>
              </p:cNvPr>
              <p:cNvSpPr/>
              <p:nvPr/>
            </p:nvSpPr>
            <p:spPr>
              <a:xfrm>
                <a:off x="10042946" y="6453100"/>
                <a:ext cx="43267" cy="23071"/>
              </a:xfrm>
              <a:custGeom>
                <a:avLst/>
                <a:gdLst>
                  <a:gd name="connsiteX0" fmla="*/ -1570 w 43267"/>
                  <a:gd name="connsiteY0" fmla="*/ 22097 h 23071"/>
                  <a:gd name="connsiteX1" fmla="*/ 41378 w 43267"/>
                  <a:gd name="connsiteY1" fmla="*/ 22097 h 23071"/>
                  <a:gd name="connsiteX2" fmla="*/ 41378 w 43267"/>
                  <a:gd name="connsiteY2" fmla="*/ 2923 h 23071"/>
                  <a:gd name="connsiteX3" fmla="*/ 41697 w 43267"/>
                  <a:gd name="connsiteY3" fmla="*/ -975 h 23071"/>
                  <a:gd name="connsiteX4" fmla="*/ -1570 w 43267"/>
                  <a:gd name="connsiteY4" fmla="*/ -975 h 2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67" h="23071">
                    <a:moveTo>
                      <a:pt x="-1570" y="22097"/>
                    </a:moveTo>
                    <a:lnTo>
                      <a:pt x="41378" y="22097"/>
                    </a:lnTo>
                    <a:lnTo>
                      <a:pt x="41378" y="2923"/>
                    </a:lnTo>
                    <a:cubicBezTo>
                      <a:pt x="41314" y="1645"/>
                      <a:pt x="41442" y="303"/>
                      <a:pt x="41697" y="-975"/>
                    </a:cubicBez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C8C38619-0120-42B0-838F-1F45912A9340}"/>
                  </a:ext>
                </a:extLst>
              </p:cNvPr>
              <p:cNvSpPr/>
              <p:nvPr/>
            </p:nvSpPr>
            <p:spPr>
              <a:xfrm>
                <a:off x="10042946" y="6482051"/>
                <a:ext cx="42947" cy="27436"/>
              </a:xfrm>
              <a:custGeom>
                <a:avLst/>
                <a:gdLst>
                  <a:gd name="connsiteX0" fmla="*/ -1570 w 42947"/>
                  <a:gd name="connsiteY0" fmla="*/ -975 h 27436"/>
                  <a:gd name="connsiteX1" fmla="*/ -1570 w 42947"/>
                  <a:gd name="connsiteY1" fmla="*/ 24590 h 27436"/>
                  <a:gd name="connsiteX2" fmla="*/ 32047 w 42947"/>
                  <a:gd name="connsiteY2" fmla="*/ 23311 h 27436"/>
                  <a:gd name="connsiteX3" fmla="*/ 41378 w 42947"/>
                  <a:gd name="connsiteY3" fmla="*/ 20307 h 27436"/>
                  <a:gd name="connsiteX4" fmla="*/ 41378 w 42947"/>
                  <a:gd name="connsiteY4" fmla="*/ -911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47" h="27436">
                    <a:moveTo>
                      <a:pt x="-1570" y="-975"/>
                    </a:moveTo>
                    <a:lnTo>
                      <a:pt x="-1570" y="24590"/>
                    </a:lnTo>
                    <a:cubicBezTo>
                      <a:pt x="9486" y="27465"/>
                      <a:pt x="21182" y="27018"/>
                      <a:pt x="32047" y="23311"/>
                    </a:cubicBezTo>
                    <a:lnTo>
                      <a:pt x="41378" y="20307"/>
                    </a:lnTo>
                    <a:lnTo>
                      <a:pt x="41378" y="-91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B17F5927-D23A-424C-968D-095F11C08792}"/>
                  </a:ext>
                </a:extLst>
              </p:cNvPr>
              <p:cNvSpPr/>
              <p:nvPr/>
            </p:nvSpPr>
            <p:spPr>
              <a:xfrm>
                <a:off x="10132102" y="6481987"/>
                <a:ext cx="43011" cy="27436"/>
              </a:xfrm>
              <a:custGeom>
                <a:avLst/>
                <a:gdLst>
                  <a:gd name="connsiteX0" fmla="*/ -1570 w 43011"/>
                  <a:gd name="connsiteY0" fmla="*/ 20307 h 27436"/>
                  <a:gd name="connsiteX1" fmla="*/ 7761 w 43011"/>
                  <a:gd name="connsiteY1" fmla="*/ 23311 h 27436"/>
                  <a:gd name="connsiteX2" fmla="*/ 41442 w 43011"/>
                  <a:gd name="connsiteY2" fmla="*/ 24590 h 27436"/>
                  <a:gd name="connsiteX3" fmla="*/ 41442 w 43011"/>
                  <a:gd name="connsiteY3" fmla="*/ -975 h 27436"/>
                  <a:gd name="connsiteX4" fmla="*/ -1570 w 43011"/>
                  <a:gd name="connsiteY4" fmla="*/ -975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1" h="27436">
                    <a:moveTo>
                      <a:pt x="-1570" y="20307"/>
                    </a:moveTo>
                    <a:lnTo>
                      <a:pt x="7761" y="23311"/>
                    </a:lnTo>
                    <a:cubicBezTo>
                      <a:pt x="18625" y="27018"/>
                      <a:pt x="30321" y="27465"/>
                      <a:pt x="41442" y="24590"/>
                    </a:cubicBezTo>
                    <a:lnTo>
                      <a:pt x="41442" y="-975"/>
                    </a:ln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4ABB0C52-38A0-422C-BBF9-D2B361DB54AF}"/>
                  </a:ext>
                </a:extLst>
              </p:cNvPr>
              <p:cNvSpPr/>
              <p:nvPr/>
            </p:nvSpPr>
            <p:spPr>
              <a:xfrm>
                <a:off x="10131782" y="6452525"/>
                <a:ext cx="43650" cy="23327"/>
              </a:xfrm>
              <a:custGeom>
                <a:avLst/>
                <a:gdLst>
                  <a:gd name="connsiteX0" fmla="*/ -1123 w 43650"/>
                  <a:gd name="connsiteY0" fmla="*/ 3179 h 23327"/>
                  <a:gd name="connsiteX1" fmla="*/ -1123 w 43650"/>
                  <a:gd name="connsiteY1" fmla="*/ 22352 h 23327"/>
                  <a:gd name="connsiteX2" fmla="*/ 42081 w 43650"/>
                  <a:gd name="connsiteY2" fmla="*/ 22352 h 23327"/>
                  <a:gd name="connsiteX3" fmla="*/ 42081 w 43650"/>
                  <a:gd name="connsiteY3" fmla="*/ -975 h 23327"/>
                  <a:gd name="connsiteX4" fmla="*/ -1570 w 43650"/>
                  <a:gd name="connsiteY4" fmla="*/ -975 h 23327"/>
                  <a:gd name="connsiteX5" fmla="*/ -1123 w 43650"/>
                  <a:gd name="connsiteY5" fmla="*/ 2860 h 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0" h="23327">
                    <a:moveTo>
                      <a:pt x="-1123" y="3179"/>
                    </a:moveTo>
                    <a:lnTo>
                      <a:pt x="-1123" y="22352"/>
                    </a:lnTo>
                    <a:lnTo>
                      <a:pt x="42081" y="22352"/>
                    </a:lnTo>
                    <a:lnTo>
                      <a:pt x="42081" y="-975"/>
                    </a:lnTo>
                    <a:lnTo>
                      <a:pt x="-1570" y="-975"/>
                    </a:lnTo>
                    <a:cubicBezTo>
                      <a:pt x="-1314" y="303"/>
                      <a:pt x="-1187" y="1582"/>
                      <a:pt x="-1123" y="286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9500D5BC-6325-4A54-BA72-D4F36CBB3C91}"/>
                  </a:ext>
                </a:extLst>
              </p:cNvPr>
              <p:cNvSpPr/>
              <p:nvPr/>
            </p:nvSpPr>
            <p:spPr>
              <a:xfrm>
                <a:off x="10072473" y="6422039"/>
                <a:ext cx="73305" cy="24925"/>
              </a:xfrm>
              <a:custGeom>
                <a:avLst/>
                <a:gdLst>
                  <a:gd name="connsiteX0" fmla="*/ 71735 w 73305"/>
                  <a:gd name="connsiteY0" fmla="*/ -975 h 24925"/>
                  <a:gd name="connsiteX1" fmla="*/ -1570 w 73305"/>
                  <a:gd name="connsiteY1" fmla="*/ -975 h 24925"/>
                  <a:gd name="connsiteX2" fmla="*/ -1570 w 73305"/>
                  <a:gd name="connsiteY2" fmla="*/ 23950 h 24925"/>
                  <a:gd name="connsiteX3" fmla="*/ 14216 w 73305"/>
                  <a:gd name="connsiteY3" fmla="*/ 23950 h 24925"/>
                  <a:gd name="connsiteX4" fmla="*/ 34540 w 73305"/>
                  <a:gd name="connsiteY4" fmla="*/ 11168 h 24925"/>
                  <a:gd name="connsiteX5" fmla="*/ 55694 w 73305"/>
                  <a:gd name="connsiteY5" fmla="*/ 23950 h 24925"/>
                  <a:gd name="connsiteX6" fmla="*/ 71735 w 73305"/>
                  <a:gd name="connsiteY6" fmla="*/ 23950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05" h="24925">
                    <a:moveTo>
                      <a:pt x="71735" y="-975"/>
                    </a:moveTo>
                    <a:lnTo>
                      <a:pt x="-1570" y="-975"/>
                    </a:lnTo>
                    <a:lnTo>
                      <a:pt x="-1570" y="23950"/>
                    </a:lnTo>
                    <a:lnTo>
                      <a:pt x="14216" y="23950"/>
                    </a:lnTo>
                    <a:cubicBezTo>
                      <a:pt x="18178" y="16345"/>
                      <a:pt x="25976" y="11424"/>
                      <a:pt x="34540" y="11168"/>
                    </a:cubicBezTo>
                    <a:cubicBezTo>
                      <a:pt x="43423" y="11040"/>
                      <a:pt x="51668" y="16025"/>
                      <a:pt x="55694" y="23950"/>
                    </a:cubicBezTo>
                    <a:lnTo>
                      <a:pt x="71735" y="23950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32FA42BA-C5A1-4320-A4E0-4952013CC7F0}"/>
                  </a:ext>
                </a:extLst>
              </p:cNvPr>
              <p:cNvSpPr/>
              <p:nvPr/>
            </p:nvSpPr>
            <p:spPr>
              <a:xfrm>
                <a:off x="10151658" y="6421975"/>
                <a:ext cx="23774" cy="24925"/>
              </a:xfrm>
              <a:custGeom>
                <a:avLst/>
                <a:gdLst>
                  <a:gd name="connsiteX0" fmla="*/ 0 w 23774"/>
                  <a:gd name="connsiteY0" fmla="*/ 0 h 24925"/>
                  <a:gd name="connsiteX1" fmla="*/ 23775 w 23774"/>
                  <a:gd name="connsiteY1" fmla="*/ 0 h 24925"/>
                  <a:gd name="connsiteX2" fmla="*/ 23775 w 23774"/>
                  <a:gd name="connsiteY2" fmla="*/ 24925 h 24925"/>
                  <a:gd name="connsiteX3" fmla="*/ 0 w 23774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" h="24925">
                    <a:moveTo>
                      <a:pt x="0" y="0"/>
                    </a:moveTo>
                    <a:lnTo>
                      <a:pt x="23775" y="0"/>
                    </a:lnTo>
                    <a:lnTo>
                      <a:pt x="23775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42CF23E1-9177-4860-A9C1-CE0D21A832B7}"/>
                  </a:ext>
                </a:extLst>
              </p:cNvPr>
              <p:cNvSpPr/>
              <p:nvPr/>
            </p:nvSpPr>
            <p:spPr>
              <a:xfrm>
                <a:off x="10005623" y="6320933"/>
                <a:ext cx="207708" cy="95162"/>
              </a:xfrm>
              <a:custGeom>
                <a:avLst/>
                <a:gdLst>
                  <a:gd name="connsiteX0" fmla="*/ 196105 w 207708"/>
                  <a:gd name="connsiteY0" fmla="*/ 32706 h 95162"/>
                  <a:gd name="connsiteX1" fmla="*/ 152901 w 207708"/>
                  <a:gd name="connsiteY1" fmla="*/ 32706 h 95162"/>
                  <a:gd name="connsiteX2" fmla="*/ 152901 w 207708"/>
                  <a:gd name="connsiteY2" fmla="*/ 74631 h 95162"/>
                  <a:gd name="connsiteX3" fmla="*/ 133728 w 207708"/>
                  <a:gd name="connsiteY3" fmla="*/ 74631 h 95162"/>
                  <a:gd name="connsiteX4" fmla="*/ 133728 w 207708"/>
                  <a:gd name="connsiteY4" fmla="*/ 59293 h 95162"/>
                  <a:gd name="connsiteX5" fmla="*/ 124781 w 207708"/>
                  <a:gd name="connsiteY5" fmla="*/ 59293 h 95162"/>
                  <a:gd name="connsiteX6" fmla="*/ 124781 w 207708"/>
                  <a:gd name="connsiteY6" fmla="*/ -975 h 95162"/>
                  <a:gd name="connsiteX7" fmla="*/ 78574 w 207708"/>
                  <a:gd name="connsiteY7" fmla="*/ -975 h 95162"/>
                  <a:gd name="connsiteX8" fmla="*/ 78574 w 207708"/>
                  <a:gd name="connsiteY8" fmla="*/ 59293 h 95162"/>
                  <a:gd name="connsiteX9" fmla="*/ 70201 w 207708"/>
                  <a:gd name="connsiteY9" fmla="*/ 59293 h 95162"/>
                  <a:gd name="connsiteX10" fmla="*/ 70201 w 207708"/>
                  <a:gd name="connsiteY10" fmla="*/ 74631 h 95162"/>
                  <a:gd name="connsiteX11" fmla="*/ 51028 w 207708"/>
                  <a:gd name="connsiteY11" fmla="*/ 74631 h 95162"/>
                  <a:gd name="connsiteX12" fmla="*/ 51028 w 207708"/>
                  <a:gd name="connsiteY12" fmla="*/ 32706 h 95162"/>
                  <a:gd name="connsiteX13" fmla="*/ 8017 w 207708"/>
                  <a:gd name="connsiteY13" fmla="*/ 32706 h 95162"/>
                  <a:gd name="connsiteX14" fmla="*/ 8017 w 207708"/>
                  <a:gd name="connsiteY14" fmla="*/ 59293 h 95162"/>
                  <a:gd name="connsiteX15" fmla="*/ -1570 w 207708"/>
                  <a:gd name="connsiteY15" fmla="*/ 59293 h 95162"/>
                  <a:gd name="connsiteX16" fmla="*/ -1570 w 207708"/>
                  <a:gd name="connsiteY16" fmla="*/ 83131 h 95162"/>
                  <a:gd name="connsiteX17" fmla="*/ 22204 w 207708"/>
                  <a:gd name="connsiteY17" fmla="*/ 83131 h 95162"/>
                  <a:gd name="connsiteX18" fmla="*/ 22204 w 207708"/>
                  <a:gd name="connsiteY18" fmla="*/ 94187 h 95162"/>
                  <a:gd name="connsiteX19" fmla="*/ 182364 w 207708"/>
                  <a:gd name="connsiteY19" fmla="*/ 94187 h 95162"/>
                  <a:gd name="connsiteX20" fmla="*/ 182364 w 207708"/>
                  <a:gd name="connsiteY20" fmla="*/ 83131 h 95162"/>
                  <a:gd name="connsiteX21" fmla="*/ 206139 w 207708"/>
                  <a:gd name="connsiteY21" fmla="*/ 83131 h 95162"/>
                  <a:gd name="connsiteX22" fmla="*/ 206139 w 207708"/>
                  <a:gd name="connsiteY22" fmla="*/ 59293 h 95162"/>
                  <a:gd name="connsiteX23" fmla="*/ 196424 w 207708"/>
                  <a:gd name="connsiteY23" fmla="*/ 59293 h 95162"/>
                  <a:gd name="connsiteX24" fmla="*/ 39588 w 207708"/>
                  <a:gd name="connsiteY24" fmla="*/ 75654 h 95162"/>
                  <a:gd name="connsiteX25" fmla="*/ 28660 w 207708"/>
                  <a:gd name="connsiteY25" fmla="*/ 75654 h 95162"/>
                  <a:gd name="connsiteX26" fmla="*/ 28660 w 207708"/>
                  <a:gd name="connsiteY26" fmla="*/ 61721 h 95162"/>
                  <a:gd name="connsiteX27" fmla="*/ 18498 w 207708"/>
                  <a:gd name="connsiteY27" fmla="*/ 61721 h 95162"/>
                  <a:gd name="connsiteX28" fmla="*/ 18498 w 207708"/>
                  <a:gd name="connsiteY28" fmla="*/ 53412 h 95162"/>
                  <a:gd name="connsiteX29" fmla="*/ 21310 w 207708"/>
                  <a:gd name="connsiteY29" fmla="*/ 45296 h 95162"/>
                  <a:gd name="connsiteX30" fmla="*/ 28340 w 207708"/>
                  <a:gd name="connsiteY30" fmla="*/ 42292 h 95162"/>
                  <a:gd name="connsiteX31" fmla="*/ 30577 w 207708"/>
                  <a:gd name="connsiteY31" fmla="*/ 42292 h 95162"/>
                  <a:gd name="connsiteX32" fmla="*/ 39716 w 207708"/>
                  <a:gd name="connsiteY32" fmla="*/ 52198 h 95162"/>
                  <a:gd name="connsiteX33" fmla="*/ 39588 w 207708"/>
                  <a:gd name="connsiteY33" fmla="*/ 53285 h 95162"/>
                  <a:gd name="connsiteX34" fmla="*/ 114875 w 207708"/>
                  <a:gd name="connsiteY34" fmla="*/ 60443 h 95162"/>
                  <a:gd name="connsiteX35" fmla="*/ 88799 w 207708"/>
                  <a:gd name="connsiteY35" fmla="*/ 60443 h 95162"/>
                  <a:gd name="connsiteX36" fmla="*/ 88799 w 207708"/>
                  <a:gd name="connsiteY36" fmla="*/ 23119 h 95162"/>
                  <a:gd name="connsiteX37" fmla="*/ 101582 w 207708"/>
                  <a:gd name="connsiteY37" fmla="*/ 10337 h 95162"/>
                  <a:gd name="connsiteX38" fmla="*/ 110656 w 207708"/>
                  <a:gd name="connsiteY38" fmla="*/ 13852 h 95162"/>
                  <a:gd name="connsiteX39" fmla="*/ 114875 w 207708"/>
                  <a:gd name="connsiteY39" fmla="*/ 23119 h 95162"/>
                  <a:gd name="connsiteX40" fmla="*/ 185879 w 207708"/>
                  <a:gd name="connsiteY40" fmla="*/ 54499 h 95162"/>
                  <a:gd name="connsiteX41" fmla="*/ 185879 w 207708"/>
                  <a:gd name="connsiteY41" fmla="*/ 62744 h 95162"/>
                  <a:gd name="connsiteX42" fmla="*/ 175781 w 207708"/>
                  <a:gd name="connsiteY42" fmla="*/ 62744 h 95162"/>
                  <a:gd name="connsiteX43" fmla="*/ 175781 w 207708"/>
                  <a:gd name="connsiteY43" fmla="*/ 76740 h 95162"/>
                  <a:gd name="connsiteX44" fmla="*/ 164789 w 207708"/>
                  <a:gd name="connsiteY44" fmla="*/ 76740 h 95162"/>
                  <a:gd name="connsiteX45" fmla="*/ 164789 w 207708"/>
                  <a:gd name="connsiteY45" fmla="*/ 54499 h 95162"/>
                  <a:gd name="connsiteX46" fmla="*/ 173800 w 207708"/>
                  <a:gd name="connsiteY46" fmla="*/ 43442 h 95162"/>
                  <a:gd name="connsiteX47" fmla="*/ 176037 w 207708"/>
                  <a:gd name="connsiteY47" fmla="*/ 43442 h 95162"/>
                  <a:gd name="connsiteX48" fmla="*/ 183131 w 207708"/>
                  <a:gd name="connsiteY48" fmla="*/ 46446 h 95162"/>
                  <a:gd name="connsiteX49" fmla="*/ 185879 w 207708"/>
                  <a:gd name="connsiteY49" fmla="*/ 54627 h 9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7708" h="95162">
                    <a:moveTo>
                      <a:pt x="196105" y="32706"/>
                    </a:moveTo>
                    <a:lnTo>
                      <a:pt x="152901" y="32706"/>
                    </a:lnTo>
                    <a:lnTo>
                      <a:pt x="152901" y="74631"/>
                    </a:lnTo>
                    <a:lnTo>
                      <a:pt x="133728" y="74631"/>
                    </a:lnTo>
                    <a:lnTo>
                      <a:pt x="133728" y="59293"/>
                    </a:lnTo>
                    <a:lnTo>
                      <a:pt x="124781" y="59293"/>
                    </a:lnTo>
                    <a:lnTo>
                      <a:pt x="124781" y="-975"/>
                    </a:lnTo>
                    <a:lnTo>
                      <a:pt x="78574" y="-975"/>
                    </a:lnTo>
                    <a:lnTo>
                      <a:pt x="78574" y="59293"/>
                    </a:lnTo>
                    <a:lnTo>
                      <a:pt x="70201" y="59293"/>
                    </a:lnTo>
                    <a:lnTo>
                      <a:pt x="70201" y="74631"/>
                    </a:lnTo>
                    <a:lnTo>
                      <a:pt x="51028" y="74631"/>
                    </a:lnTo>
                    <a:lnTo>
                      <a:pt x="51028" y="32706"/>
                    </a:lnTo>
                    <a:lnTo>
                      <a:pt x="8017" y="32706"/>
                    </a:lnTo>
                    <a:lnTo>
                      <a:pt x="8017" y="59293"/>
                    </a:lnTo>
                    <a:lnTo>
                      <a:pt x="-1570" y="59293"/>
                    </a:lnTo>
                    <a:lnTo>
                      <a:pt x="-1570" y="83131"/>
                    </a:lnTo>
                    <a:lnTo>
                      <a:pt x="22204" y="83131"/>
                    </a:lnTo>
                    <a:lnTo>
                      <a:pt x="22204" y="94187"/>
                    </a:lnTo>
                    <a:lnTo>
                      <a:pt x="182364" y="94187"/>
                    </a:lnTo>
                    <a:lnTo>
                      <a:pt x="182364" y="83131"/>
                    </a:lnTo>
                    <a:lnTo>
                      <a:pt x="206139" y="83131"/>
                    </a:lnTo>
                    <a:lnTo>
                      <a:pt x="206139" y="59293"/>
                    </a:lnTo>
                    <a:lnTo>
                      <a:pt x="196424" y="59293"/>
                    </a:lnTo>
                    <a:close/>
                    <a:moveTo>
                      <a:pt x="39588" y="75654"/>
                    </a:moveTo>
                    <a:lnTo>
                      <a:pt x="28660" y="75654"/>
                    </a:lnTo>
                    <a:lnTo>
                      <a:pt x="28660" y="61721"/>
                    </a:lnTo>
                    <a:lnTo>
                      <a:pt x="18498" y="61721"/>
                    </a:lnTo>
                    <a:lnTo>
                      <a:pt x="18498" y="53412"/>
                    </a:lnTo>
                    <a:cubicBezTo>
                      <a:pt x="18178" y="50409"/>
                      <a:pt x="19201" y="47405"/>
                      <a:pt x="21310" y="45296"/>
                    </a:cubicBezTo>
                    <a:cubicBezTo>
                      <a:pt x="23163" y="43442"/>
                      <a:pt x="25720" y="42356"/>
                      <a:pt x="28340" y="42292"/>
                    </a:cubicBezTo>
                    <a:lnTo>
                      <a:pt x="30577" y="42292"/>
                    </a:lnTo>
                    <a:cubicBezTo>
                      <a:pt x="35817" y="42484"/>
                      <a:pt x="39908" y="46958"/>
                      <a:pt x="39716" y="52198"/>
                    </a:cubicBezTo>
                    <a:cubicBezTo>
                      <a:pt x="39652" y="52582"/>
                      <a:pt x="39652" y="52901"/>
                      <a:pt x="39588" y="53285"/>
                    </a:cubicBezTo>
                    <a:close/>
                    <a:moveTo>
                      <a:pt x="114875" y="60443"/>
                    </a:moveTo>
                    <a:lnTo>
                      <a:pt x="88799" y="60443"/>
                    </a:lnTo>
                    <a:lnTo>
                      <a:pt x="88799" y="23119"/>
                    </a:lnTo>
                    <a:cubicBezTo>
                      <a:pt x="89055" y="16159"/>
                      <a:pt x="94615" y="10567"/>
                      <a:pt x="101582" y="10337"/>
                    </a:cubicBezTo>
                    <a:cubicBezTo>
                      <a:pt x="104968" y="10324"/>
                      <a:pt x="108164" y="11583"/>
                      <a:pt x="110656" y="13852"/>
                    </a:cubicBezTo>
                    <a:cubicBezTo>
                      <a:pt x="113277" y="16249"/>
                      <a:pt x="114747" y="19585"/>
                      <a:pt x="114875" y="23119"/>
                    </a:cubicBezTo>
                    <a:close/>
                    <a:moveTo>
                      <a:pt x="185879" y="54499"/>
                    </a:moveTo>
                    <a:lnTo>
                      <a:pt x="185879" y="62744"/>
                    </a:lnTo>
                    <a:lnTo>
                      <a:pt x="175781" y="62744"/>
                    </a:lnTo>
                    <a:lnTo>
                      <a:pt x="175781" y="76740"/>
                    </a:lnTo>
                    <a:lnTo>
                      <a:pt x="164789" y="76740"/>
                    </a:lnTo>
                    <a:lnTo>
                      <a:pt x="164789" y="54499"/>
                    </a:lnTo>
                    <a:cubicBezTo>
                      <a:pt x="164789" y="48108"/>
                      <a:pt x="167729" y="44146"/>
                      <a:pt x="173800" y="43442"/>
                    </a:cubicBezTo>
                    <a:lnTo>
                      <a:pt x="176037" y="43442"/>
                    </a:lnTo>
                    <a:cubicBezTo>
                      <a:pt x="178721" y="43506"/>
                      <a:pt x="181214" y="44593"/>
                      <a:pt x="183131" y="46446"/>
                    </a:cubicBezTo>
                    <a:cubicBezTo>
                      <a:pt x="185240" y="48619"/>
                      <a:pt x="186263" y="51623"/>
                      <a:pt x="185879" y="5462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F72232E-5E66-401B-88FB-9A3C6014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58CB8DFA-FF8F-4343-B76C-AF4A91A17A6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462230" y="272535"/>
            <a:ext cx="34043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1200" b="1" smtClean="0">
                <a:solidFill>
                  <a:schemeClr val="bg1"/>
                </a:solidFill>
              </a:rPr>
              <a:t>RTJ, Säkerhet-och Krisberedskapsavd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42" name="textruta 8" descr="Länk: jonkoping.se">
            <a:hlinkClick r:id="rId5"/>
            <a:extLst>
              <a:ext uri="{FF2B5EF4-FFF2-40B4-BE49-F238E27FC236}">
                <a16:creationId xmlns:a16="http://schemas.microsoft.com/office/drawing/2014/main" id="{2E52E29F-0E69-590B-87F2-CFFDAB70DBBB}"/>
              </a:ext>
            </a:extLst>
          </p:cNvPr>
          <p:cNvSpPr txBox="1"/>
          <p:nvPr userDrawn="1"/>
        </p:nvSpPr>
        <p:spPr>
          <a:xfrm>
            <a:off x="684766" y="6235525"/>
            <a:ext cx="118301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500" b="1" dirty="0">
                <a:solidFill>
                  <a:schemeClr val="bg1"/>
                </a:solidFill>
              </a:rPr>
              <a:t>jonkoping.se</a:t>
            </a:r>
          </a:p>
        </p:txBody>
      </p:sp>
    </p:spTree>
    <p:extLst>
      <p:ext uri="{BB962C8B-B14F-4D97-AF65-F5344CB8AC3E}">
        <p14:creationId xmlns:p14="http://schemas.microsoft.com/office/powerpoint/2010/main" val="138300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pos="7488" userDrawn="1">
          <p15:clr>
            <a:srgbClr val="FBAE40"/>
          </p15:clr>
        </p15:guide>
        <p15:guide id="5" orient="horz" pos="192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5455EE5-ABF8-4A43-BF46-96898F11C4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275" y="1962150"/>
            <a:ext cx="10823574" cy="2889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505075"/>
            <a:ext cx="10823575" cy="324951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B34-6AE1-48FF-A016-14596320DF93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80546-BDD7-4D54-A34D-F9B91130B6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61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57200"/>
            <a:ext cx="10823575" cy="111923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70-52F2-4844-B77E-B283B2503050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83B90BA5-CBD5-4671-B4E8-EBC6F17DE4E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86513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21D41C3F-306B-408F-922C-5F4A2071C1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86513" y="2505075"/>
            <a:ext cx="5112000" cy="33147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7D86861-5DDF-4B36-9248-9611E8D743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6" y="457200"/>
            <a:ext cx="5112000" cy="1119239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F14E7B6-73EA-4AC9-8D8C-326043320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104900"/>
            <a:ext cx="5770563" cy="4552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2E91-D54E-4432-8037-AA3153FCF981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3EB3E69-4AD1-4DE0-AC66-E0293599B9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046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tatis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12D1127C-A32A-4764-9EBF-3EA7840FB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6" y="457200"/>
            <a:ext cx="5112000" cy="1119239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6275" y="1962150"/>
            <a:ext cx="5112000" cy="2889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" y="2505075"/>
            <a:ext cx="5112000" cy="33147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9667-74C0-42A9-BFB3-068EB0151847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4624273-12A6-434A-9183-70A1BB6424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104899"/>
            <a:ext cx="5770563" cy="4552950"/>
          </a:xfrm>
          <a:custGeom>
            <a:avLst/>
            <a:gdLst>
              <a:gd name="connsiteX0" fmla="*/ 0 w 5770563"/>
              <a:gd name="connsiteY0" fmla="*/ 0 h 4552950"/>
              <a:gd name="connsiteX1" fmla="*/ 5770563 w 5770563"/>
              <a:gd name="connsiteY1" fmla="*/ 0 h 4552950"/>
              <a:gd name="connsiteX2" fmla="*/ 5770563 w 5770563"/>
              <a:gd name="connsiteY2" fmla="*/ 4552950 h 4552950"/>
              <a:gd name="connsiteX3" fmla="*/ 0 w 5770563"/>
              <a:gd name="connsiteY3" fmla="*/ 455295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563" h="4552950">
                <a:moveTo>
                  <a:pt x="0" y="0"/>
                </a:moveTo>
                <a:lnTo>
                  <a:pt x="5770563" y="0"/>
                </a:lnTo>
                <a:lnTo>
                  <a:pt x="5770563" y="4552950"/>
                </a:lnTo>
                <a:lnTo>
                  <a:pt x="0" y="4552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14CBFA1-BA8A-48A9-9A8E-CB49308C86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8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895475"/>
            <a:ext cx="10823575" cy="386715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24-09A4-4DD3-9F52-E890DB75B942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F96AE2-BBA7-44D3-AE4B-564C998D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28DF-27D8-403F-B515-184D73FAFE1B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C8DAF90-B733-4FFC-85F7-CEEDED8E8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4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AA1F10C-2C67-4F10-9366-9C58DB0DC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4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8A99E8BD-617F-4300-A4A2-9E5B65185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2457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63D604BC-42B6-48EA-B7D1-69B3CC594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2457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1793143-7DB8-4AC5-9A8C-AB8620C0B1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4350" y="1905002"/>
            <a:ext cx="3367086" cy="676273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rIns="18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E0D291EB-C215-4B27-98F4-32398C649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50" y="2580642"/>
            <a:ext cx="3367086" cy="2806698"/>
          </a:xfrm>
          <a:custGeom>
            <a:avLst/>
            <a:gdLst>
              <a:gd name="connsiteX0" fmla="*/ 0 w 3371850"/>
              <a:gd name="connsiteY0" fmla="*/ 0 h 720725"/>
              <a:gd name="connsiteX1" fmla="*/ 3371850 w 3371850"/>
              <a:gd name="connsiteY1" fmla="*/ 0 h 720725"/>
              <a:gd name="connsiteX2" fmla="*/ 3371850 w 3371850"/>
              <a:gd name="connsiteY2" fmla="*/ 720725 h 720725"/>
              <a:gd name="connsiteX3" fmla="*/ 0 w 3371850"/>
              <a:gd name="connsiteY3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720725">
                <a:moveTo>
                  <a:pt x="0" y="0"/>
                </a:moveTo>
                <a:lnTo>
                  <a:pt x="3371850" y="0"/>
                </a:lnTo>
                <a:lnTo>
                  <a:pt x="3371850" y="720725"/>
                </a:lnTo>
                <a:lnTo>
                  <a:pt x="0" y="720725"/>
                </a:lnTo>
                <a:close/>
              </a:path>
            </a:pathLst>
          </a:custGeom>
          <a:solidFill>
            <a:srgbClr val="E5F2F9"/>
          </a:solidFill>
        </p:spPr>
        <p:txBody>
          <a:bodyPr wrap="square"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8AC32A6-EEFC-4678-B42F-A3EDDA7FF0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45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1078706"/>
            <a:ext cx="9782175" cy="2852737"/>
          </a:xfrm>
        </p:spPr>
        <p:txBody>
          <a:bodyPr anchor="b"/>
          <a:lstStyle>
            <a:lvl1pPr algn="ctr">
              <a:defRPr sz="4000" i="1"/>
            </a:lvl1pPr>
          </a:lstStyle>
          <a:p>
            <a:r>
              <a:rPr lang="sv-SE" dirty="0"/>
              <a:t>”Citat”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912" y="4179888"/>
            <a:ext cx="978217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78B6-5809-4304-8DFB-41C5B31DE492}" type="datetime1">
              <a:rPr lang="sv-SE" smtClean="0"/>
              <a:t>2023-09-07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4F8B7E-6867-4808-B549-D0811E33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jonkoping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hyperlink" Target="https://www.jonkoping.se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57200"/>
            <a:ext cx="10823575" cy="11192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1825625"/>
            <a:ext cx="10823575" cy="3928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221" y="275693"/>
            <a:ext cx="896937" cy="1815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11AE-C9F4-4F48-A210-F090296B8047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1F6D87E-220B-4B3B-9634-C0AF34EC51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6224" y="5972873"/>
            <a:ext cx="11610975" cy="165190"/>
          </a:xfrm>
          <a:prstGeom prst="rect">
            <a:avLst/>
          </a:prstGeom>
        </p:spPr>
      </p:pic>
      <p:grpSp>
        <p:nvGrpSpPr>
          <p:cNvPr id="6" name="Grupp 5" descr="Logo: Jönköpings Kommun">
            <a:extLst>
              <a:ext uri="{FF2B5EF4-FFF2-40B4-BE49-F238E27FC236}">
                <a16:creationId xmlns:a16="http://schemas.microsoft.com/office/drawing/2014/main" id="{BECC091B-B93A-4AFB-A83D-BF492479C582}"/>
              </a:ext>
            </a:extLst>
          </p:cNvPr>
          <p:cNvGrpSpPr/>
          <p:nvPr userDrawn="1"/>
        </p:nvGrpSpPr>
        <p:grpSpPr>
          <a:xfrm>
            <a:off x="9962286" y="6187753"/>
            <a:ext cx="1597510" cy="420205"/>
            <a:chOff x="9962286" y="6187753"/>
            <a:chExt cx="1597510" cy="420205"/>
          </a:xfrm>
        </p:grpSpPr>
        <p:grpSp>
          <p:nvGrpSpPr>
            <p:cNvPr id="23" name="Bild 7">
              <a:extLst>
                <a:ext uri="{FF2B5EF4-FFF2-40B4-BE49-F238E27FC236}">
                  <a16:creationId xmlns:a16="http://schemas.microsoft.com/office/drawing/2014/main" id="{5FAE94D6-3AE8-492F-9A1C-39DE9BEFDB0C}"/>
                </a:ext>
              </a:extLst>
            </p:cNvPr>
            <p:cNvGrpSpPr/>
            <p:nvPr/>
          </p:nvGrpSpPr>
          <p:grpSpPr>
            <a:xfrm>
              <a:off x="10331566" y="6187753"/>
              <a:ext cx="1228230" cy="389397"/>
              <a:chOff x="10331566" y="6187753"/>
              <a:chExt cx="1228230" cy="389397"/>
            </a:xfrm>
            <a:solidFill>
              <a:schemeClr val="tx1"/>
            </a:solidFill>
          </p:grpSpPr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EE64FBC3-02CD-4B4F-A3EA-6C6F0EE1F9DF}"/>
                  </a:ext>
                </a:extLst>
              </p:cNvPr>
              <p:cNvSpPr/>
              <p:nvPr/>
            </p:nvSpPr>
            <p:spPr>
              <a:xfrm>
                <a:off x="10331566" y="6237594"/>
                <a:ext cx="47357" cy="156133"/>
              </a:xfrm>
              <a:custGeom>
                <a:avLst/>
                <a:gdLst>
                  <a:gd name="connsiteX0" fmla="*/ 2137 w 47357"/>
                  <a:gd name="connsiteY0" fmla="*/ 155158 h 156133"/>
                  <a:gd name="connsiteX1" fmla="*/ 603 w 47357"/>
                  <a:gd name="connsiteY1" fmla="*/ 155158 h 156133"/>
                  <a:gd name="connsiteX2" fmla="*/ -1570 w 47357"/>
                  <a:gd name="connsiteY2" fmla="*/ 145061 h 156133"/>
                  <a:gd name="connsiteX3" fmla="*/ 19137 w 47357"/>
                  <a:gd name="connsiteY3" fmla="*/ 111508 h 156133"/>
                  <a:gd name="connsiteX4" fmla="*/ 19137 w 47357"/>
                  <a:gd name="connsiteY4" fmla="*/ 56864 h 156133"/>
                  <a:gd name="connsiteX5" fmla="*/ 18753 w 47357"/>
                  <a:gd name="connsiteY5" fmla="*/ -975 h 156133"/>
                  <a:gd name="connsiteX6" fmla="*/ 32175 w 47357"/>
                  <a:gd name="connsiteY6" fmla="*/ -975 h 156133"/>
                  <a:gd name="connsiteX7" fmla="*/ 45788 w 47357"/>
                  <a:gd name="connsiteY7" fmla="*/ -975 h 156133"/>
                  <a:gd name="connsiteX8" fmla="*/ 44893 w 47357"/>
                  <a:gd name="connsiteY8" fmla="*/ 62296 h 156133"/>
                  <a:gd name="connsiteX9" fmla="*/ 45596 w 47357"/>
                  <a:gd name="connsiteY9" fmla="*/ 110804 h 156133"/>
                  <a:gd name="connsiteX10" fmla="*/ 2456 w 47357"/>
                  <a:gd name="connsiteY10" fmla="*/ 155158 h 15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57" h="156133">
                    <a:moveTo>
                      <a:pt x="2137" y="155158"/>
                    </a:moveTo>
                    <a:lnTo>
                      <a:pt x="603" y="155158"/>
                    </a:lnTo>
                    <a:lnTo>
                      <a:pt x="-1570" y="145061"/>
                    </a:lnTo>
                    <a:cubicBezTo>
                      <a:pt x="20415" y="144677"/>
                      <a:pt x="18945" y="126846"/>
                      <a:pt x="19137" y="111508"/>
                    </a:cubicBezTo>
                    <a:cubicBezTo>
                      <a:pt x="19520" y="92909"/>
                      <a:pt x="19137" y="75654"/>
                      <a:pt x="19137" y="56864"/>
                    </a:cubicBezTo>
                    <a:cubicBezTo>
                      <a:pt x="19137" y="35071"/>
                      <a:pt x="18753" y="14683"/>
                      <a:pt x="18753" y="-975"/>
                    </a:cubicBezTo>
                    <a:cubicBezTo>
                      <a:pt x="22716" y="-975"/>
                      <a:pt x="27446" y="-975"/>
                      <a:pt x="32175" y="-975"/>
                    </a:cubicBezTo>
                    <a:cubicBezTo>
                      <a:pt x="36904" y="-975"/>
                      <a:pt x="41761" y="-975"/>
                      <a:pt x="45788" y="-975"/>
                    </a:cubicBezTo>
                    <a:cubicBezTo>
                      <a:pt x="45788" y="16345"/>
                      <a:pt x="44893" y="38650"/>
                      <a:pt x="44893" y="62296"/>
                    </a:cubicBezTo>
                    <a:cubicBezTo>
                      <a:pt x="44893" y="70029"/>
                      <a:pt x="45404" y="98853"/>
                      <a:pt x="45596" y="110804"/>
                    </a:cubicBezTo>
                    <a:cubicBezTo>
                      <a:pt x="45596" y="136369"/>
                      <a:pt x="30513" y="155158"/>
                      <a:pt x="2456" y="15515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53821DE1-8139-49F2-B760-CC0CE72591F0}"/>
                  </a:ext>
                </a:extLst>
              </p:cNvPr>
              <p:cNvSpPr/>
              <p:nvPr/>
            </p:nvSpPr>
            <p:spPr>
              <a:xfrm>
                <a:off x="10398864" y="6187753"/>
                <a:ext cx="149613" cy="183030"/>
              </a:xfrm>
              <a:custGeom>
                <a:avLst/>
                <a:gdLst>
                  <a:gd name="connsiteX0" fmla="*/ 54032 w 149613"/>
                  <a:gd name="connsiteY0" fmla="*/ 26497 h 183030"/>
                  <a:gd name="connsiteX1" fmla="*/ 40803 w 149613"/>
                  <a:gd name="connsiteY1" fmla="*/ 12251 h 183030"/>
                  <a:gd name="connsiteX2" fmla="*/ 55055 w 149613"/>
                  <a:gd name="connsiteY2" fmla="*/ -965 h 183030"/>
                  <a:gd name="connsiteX3" fmla="*/ 68284 w 149613"/>
                  <a:gd name="connsiteY3" fmla="*/ 12820 h 183030"/>
                  <a:gd name="connsiteX4" fmla="*/ 54096 w 149613"/>
                  <a:gd name="connsiteY4" fmla="*/ 26497 h 183030"/>
                  <a:gd name="connsiteX5" fmla="*/ 54032 w 149613"/>
                  <a:gd name="connsiteY5" fmla="*/ 26497 h 183030"/>
                  <a:gd name="connsiteX6" fmla="*/ 92378 w 149613"/>
                  <a:gd name="connsiteY6" fmla="*/ 26497 h 183030"/>
                  <a:gd name="connsiteX7" fmla="*/ 79149 w 149613"/>
                  <a:gd name="connsiteY7" fmla="*/ 12251 h 183030"/>
                  <a:gd name="connsiteX8" fmla="*/ 93401 w 149613"/>
                  <a:gd name="connsiteY8" fmla="*/ -965 h 183030"/>
                  <a:gd name="connsiteX9" fmla="*/ 106630 w 149613"/>
                  <a:gd name="connsiteY9" fmla="*/ 12820 h 183030"/>
                  <a:gd name="connsiteX10" fmla="*/ 92442 w 149613"/>
                  <a:gd name="connsiteY10" fmla="*/ 26497 h 183030"/>
                  <a:gd name="connsiteX11" fmla="*/ 92378 w 149613"/>
                  <a:gd name="connsiteY11" fmla="*/ 26497 h 183030"/>
                  <a:gd name="connsiteX12" fmla="*/ 73205 w 149613"/>
                  <a:gd name="connsiteY12" fmla="*/ 56279 h 183030"/>
                  <a:gd name="connsiteX13" fmla="*/ 27957 w 149613"/>
                  <a:gd name="connsiteY13" fmla="*/ 114502 h 183030"/>
                  <a:gd name="connsiteX14" fmla="*/ 73205 w 149613"/>
                  <a:gd name="connsiteY14" fmla="*/ 172533 h 183030"/>
                  <a:gd name="connsiteX15" fmla="*/ 118453 w 149613"/>
                  <a:gd name="connsiteY15" fmla="*/ 114502 h 183030"/>
                  <a:gd name="connsiteX16" fmla="*/ 73205 w 149613"/>
                  <a:gd name="connsiteY16" fmla="*/ 56279 h 183030"/>
                  <a:gd name="connsiteX17" fmla="*/ 73205 w 149613"/>
                  <a:gd name="connsiteY17" fmla="*/ 182055 h 183030"/>
                  <a:gd name="connsiteX18" fmla="*/ -1570 w 149613"/>
                  <a:gd name="connsiteY18" fmla="*/ 114502 h 183030"/>
                  <a:gd name="connsiteX19" fmla="*/ 73205 w 149613"/>
                  <a:gd name="connsiteY19" fmla="*/ 46501 h 183030"/>
                  <a:gd name="connsiteX20" fmla="*/ 148044 w 149613"/>
                  <a:gd name="connsiteY20" fmla="*/ 114502 h 183030"/>
                  <a:gd name="connsiteX21" fmla="*/ 73205 w 149613"/>
                  <a:gd name="connsiteY21" fmla="*/ 182055 h 18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613" h="183030">
                    <a:moveTo>
                      <a:pt x="54032" y="26497"/>
                    </a:moveTo>
                    <a:cubicBezTo>
                      <a:pt x="46427" y="26216"/>
                      <a:pt x="40547" y="19837"/>
                      <a:pt x="40803" y="12251"/>
                    </a:cubicBezTo>
                    <a:cubicBezTo>
                      <a:pt x="41122" y="4672"/>
                      <a:pt x="47449" y="-1247"/>
                      <a:pt x="55055" y="-965"/>
                    </a:cubicBezTo>
                    <a:cubicBezTo>
                      <a:pt x="62468" y="-690"/>
                      <a:pt x="68284" y="5407"/>
                      <a:pt x="68284" y="12820"/>
                    </a:cubicBezTo>
                    <a:cubicBezTo>
                      <a:pt x="68156" y="20515"/>
                      <a:pt x="61765" y="26638"/>
                      <a:pt x="54096" y="26497"/>
                    </a:cubicBezTo>
                    <a:cubicBezTo>
                      <a:pt x="54096" y="26497"/>
                      <a:pt x="54032" y="26497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23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279"/>
                      <a:pt x="73205" y="56279"/>
                    </a:cubicBezTo>
                    <a:moveTo>
                      <a:pt x="73205" y="182055"/>
                    </a:moveTo>
                    <a:cubicBezTo>
                      <a:pt x="29234" y="182055"/>
                      <a:pt x="-1570" y="153231"/>
                      <a:pt x="-1570" y="114502"/>
                    </a:cubicBezTo>
                    <a:cubicBezTo>
                      <a:pt x="-1570" y="75772"/>
                      <a:pt x="29234" y="46501"/>
                      <a:pt x="73205" y="46501"/>
                    </a:cubicBezTo>
                    <a:cubicBezTo>
                      <a:pt x="117175" y="46501"/>
                      <a:pt x="148044" y="75900"/>
                      <a:pt x="148044" y="114502"/>
                    </a:cubicBezTo>
                    <a:cubicBezTo>
                      <a:pt x="148044" y="153104"/>
                      <a:pt x="117367" y="182055"/>
                      <a:pt x="73205" y="18205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33DD3757-F4CE-48F3-9667-0ED9B9437441}"/>
                  </a:ext>
                </a:extLst>
              </p:cNvPr>
              <p:cNvSpPr/>
              <p:nvPr/>
            </p:nvSpPr>
            <p:spPr>
              <a:xfrm>
                <a:off x="10569569" y="6237594"/>
                <a:ext cx="118681" cy="131591"/>
              </a:xfrm>
              <a:custGeom>
                <a:avLst/>
                <a:gdLst>
                  <a:gd name="connsiteX0" fmla="*/ 116664 w 118681"/>
                  <a:gd name="connsiteY0" fmla="*/ 130617 h 131591"/>
                  <a:gd name="connsiteX1" fmla="*/ 105736 w 118681"/>
                  <a:gd name="connsiteY1" fmla="*/ 130617 h 131591"/>
                  <a:gd name="connsiteX2" fmla="*/ 96085 w 118681"/>
                  <a:gd name="connsiteY2" fmla="*/ 130617 h 131591"/>
                  <a:gd name="connsiteX3" fmla="*/ 45404 w 118681"/>
                  <a:gd name="connsiteY3" fmla="*/ 70924 h 131591"/>
                  <a:gd name="connsiteX4" fmla="*/ 10445 w 118681"/>
                  <a:gd name="connsiteY4" fmla="*/ 31811 h 131591"/>
                  <a:gd name="connsiteX5" fmla="*/ 10445 w 118681"/>
                  <a:gd name="connsiteY5" fmla="*/ 64086 h 131591"/>
                  <a:gd name="connsiteX6" fmla="*/ 11212 w 118681"/>
                  <a:gd name="connsiteY6" fmla="*/ 129019 h 131591"/>
                  <a:gd name="connsiteX7" fmla="*/ 4821 w 118681"/>
                  <a:gd name="connsiteY7" fmla="*/ 129019 h 131591"/>
                  <a:gd name="connsiteX8" fmla="*/ -1570 w 118681"/>
                  <a:gd name="connsiteY8" fmla="*/ 129019 h 131591"/>
                  <a:gd name="connsiteX9" fmla="*/ -1570 w 118681"/>
                  <a:gd name="connsiteY9" fmla="*/ 64278 h 131591"/>
                  <a:gd name="connsiteX10" fmla="*/ -1570 w 118681"/>
                  <a:gd name="connsiteY10" fmla="*/ -975 h 131591"/>
                  <a:gd name="connsiteX11" fmla="*/ 9294 w 118681"/>
                  <a:gd name="connsiteY11" fmla="*/ -975 h 131591"/>
                  <a:gd name="connsiteX12" fmla="*/ 19009 w 118681"/>
                  <a:gd name="connsiteY12" fmla="*/ -975 h 131591"/>
                  <a:gd name="connsiteX13" fmla="*/ 66047 w 118681"/>
                  <a:gd name="connsiteY13" fmla="*/ 55266 h 131591"/>
                  <a:gd name="connsiteX14" fmla="*/ 104393 w 118681"/>
                  <a:gd name="connsiteY14" fmla="*/ 98726 h 131591"/>
                  <a:gd name="connsiteX15" fmla="*/ 104393 w 118681"/>
                  <a:gd name="connsiteY15" fmla="*/ 64278 h 131591"/>
                  <a:gd name="connsiteX16" fmla="*/ 103882 w 118681"/>
                  <a:gd name="connsiteY16" fmla="*/ -975 h 131591"/>
                  <a:gd name="connsiteX17" fmla="*/ 110273 w 118681"/>
                  <a:gd name="connsiteY17" fmla="*/ -975 h 131591"/>
                  <a:gd name="connsiteX18" fmla="*/ 117111 w 118681"/>
                  <a:gd name="connsiteY18" fmla="*/ -975 h 131591"/>
                  <a:gd name="connsiteX19" fmla="*/ 117111 w 118681"/>
                  <a:gd name="connsiteY19" fmla="*/ 64086 h 131591"/>
                  <a:gd name="connsiteX20" fmla="*/ 117111 w 118681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681" h="131591">
                    <a:moveTo>
                      <a:pt x="116664" y="130617"/>
                    </a:moveTo>
                    <a:cubicBezTo>
                      <a:pt x="112510" y="130617"/>
                      <a:pt x="108995" y="130617"/>
                      <a:pt x="105736" y="130617"/>
                    </a:cubicBezTo>
                    <a:cubicBezTo>
                      <a:pt x="102476" y="130617"/>
                      <a:pt x="99345" y="130617"/>
                      <a:pt x="96085" y="130617"/>
                    </a:cubicBezTo>
                    <a:cubicBezTo>
                      <a:pt x="84709" y="118730"/>
                      <a:pt x="70521" y="100707"/>
                      <a:pt x="45404" y="70924"/>
                    </a:cubicBezTo>
                    <a:cubicBezTo>
                      <a:pt x="26231" y="48748"/>
                      <a:pt x="18562" y="40119"/>
                      <a:pt x="10445" y="31811"/>
                    </a:cubicBezTo>
                    <a:cubicBezTo>
                      <a:pt x="10445" y="35454"/>
                      <a:pt x="10445" y="57375"/>
                      <a:pt x="10445" y="64086"/>
                    </a:cubicBezTo>
                    <a:cubicBezTo>
                      <a:pt x="10445" y="78338"/>
                      <a:pt x="10828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94" y="-975"/>
                    </a:lnTo>
                    <a:lnTo>
                      <a:pt x="19009" y="-975"/>
                    </a:lnTo>
                    <a:cubicBezTo>
                      <a:pt x="32558" y="15450"/>
                      <a:pt x="38182" y="22480"/>
                      <a:pt x="66047" y="55266"/>
                    </a:cubicBezTo>
                    <a:cubicBezTo>
                      <a:pt x="86243" y="78849"/>
                      <a:pt x="93848" y="87733"/>
                      <a:pt x="104393" y="98726"/>
                    </a:cubicBezTo>
                    <a:cubicBezTo>
                      <a:pt x="104393" y="93868"/>
                      <a:pt x="104393" y="71691"/>
                      <a:pt x="104393" y="64278"/>
                    </a:cubicBezTo>
                    <a:cubicBezTo>
                      <a:pt x="104393" y="49834"/>
                      <a:pt x="104393" y="12382"/>
                      <a:pt x="103882" y="-975"/>
                    </a:cubicBezTo>
                    <a:lnTo>
                      <a:pt x="110273" y="-975"/>
                    </a:lnTo>
                    <a:lnTo>
                      <a:pt x="117111" y="-975"/>
                    </a:lnTo>
                    <a:cubicBezTo>
                      <a:pt x="117111" y="14491"/>
                      <a:pt x="117111" y="48620"/>
                      <a:pt x="117111" y="64086"/>
                    </a:cubicBezTo>
                    <a:cubicBezTo>
                      <a:pt x="117111" y="79552"/>
                      <a:pt x="117111" y="114575"/>
                      <a:pt x="117111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55BF7F7F-F96C-4CAE-83FD-9FC92C10E03E}"/>
                  </a:ext>
                </a:extLst>
              </p:cNvPr>
              <p:cNvSpPr/>
              <p:nvPr/>
            </p:nvSpPr>
            <p:spPr>
              <a:xfrm>
                <a:off x="10717905" y="6237530"/>
                <a:ext cx="114974" cy="130249"/>
              </a:xfrm>
              <a:custGeom>
                <a:avLst/>
                <a:gdLst>
                  <a:gd name="connsiteX0" fmla="*/ 113214 w 114974"/>
                  <a:gd name="connsiteY0" fmla="*/ 129275 h 130249"/>
                  <a:gd name="connsiteX1" fmla="*/ 96596 w 114974"/>
                  <a:gd name="connsiteY1" fmla="*/ 129275 h 130249"/>
                  <a:gd name="connsiteX2" fmla="*/ 78446 w 114974"/>
                  <a:gd name="connsiteY2" fmla="*/ 129275 h 130249"/>
                  <a:gd name="connsiteX3" fmla="*/ 52882 w 114974"/>
                  <a:gd name="connsiteY3" fmla="*/ 98214 h 130249"/>
                  <a:gd name="connsiteX4" fmla="*/ 31791 w 114974"/>
                  <a:gd name="connsiteY4" fmla="*/ 73928 h 130249"/>
                  <a:gd name="connsiteX5" fmla="*/ 24953 w 114974"/>
                  <a:gd name="connsiteY5" fmla="*/ 80319 h 130249"/>
                  <a:gd name="connsiteX6" fmla="*/ 25464 w 114974"/>
                  <a:gd name="connsiteY6" fmla="*/ 129019 h 130249"/>
                  <a:gd name="connsiteX7" fmla="*/ 12107 w 114974"/>
                  <a:gd name="connsiteY7" fmla="*/ 129019 h 130249"/>
                  <a:gd name="connsiteX8" fmla="*/ -1570 w 114974"/>
                  <a:gd name="connsiteY8" fmla="*/ 129019 h 130249"/>
                  <a:gd name="connsiteX9" fmla="*/ -1058 w 114974"/>
                  <a:gd name="connsiteY9" fmla="*/ 62488 h 130249"/>
                  <a:gd name="connsiteX10" fmla="*/ -1570 w 114974"/>
                  <a:gd name="connsiteY10" fmla="*/ -975 h 130249"/>
                  <a:gd name="connsiteX11" fmla="*/ 11724 w 114974"/>
                  <a:gd name="connsiteY11" fmla="*/ -975 h 130249"/>
                  <a:gd name="connsiteX12" fmla="*/ 25464 w 114974"/>
                  <a:gd name="connsiteY12" fmla="*/ -975 h 130249"/>
                  <a:gd name="connsiteX13" fmla="*/ 24953 w 114974"/>
                  <a:gd name="connsiteY13" fmla="*/ 62488 h 130249"/>
                  <a:gd name="connsiteX14" fmla="*/ 54863 w 114974"/>
                  <a:gd name="connsiteY14" fmla="*/ 33473 h 130249"/>
                  <a:gd name="connsiteX15" fmla="*/ 88544 w 114974"/>
                  <a:gd name="connsiteY15" fmla="*/ -975 h 130249"/>
                  <a:gd name="connsiteX16" fmla="*/ 98003 w 114974"/>
                  <a:gd name="connsiteY16" fmla="*/ -975 h 130249"/>
                  <a:gd name="connsiteX17" fmla="*/ 107334 w 114974"/>
                  <a:gd name="connsiteY17" fmla="*/ -975 h 130249"/>
                  <a:gd name="connsiteX18" fmla="*/ 49047 w 114974"/>
                  <a:gd name="connsiteY18" fmla="*/ 56544 h 130249"/>
                  <a:gd name="connsiteX19" fmla="*/ 72694 w 114974"/>
                  <a:gd name="connsiteY19" fmla="*/ 83387 h 130249"/>
                  <a:gd name="connsiteX20" fmla="*/ 113405 w 114974"/>
                  <a:gd name="connsiteY20" fmla="*/ 129019 h 13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974" h="130249">
                    <a:moveTo>
                      <a:pt x="113214" y="129275"/>
                    </a:moveTo>
                    <a:cubicBezTo>
                      <a:pt x="108739" y="129275"/>
                      <a:pt x="102796" y="129275"/>
                      <a:pt x="96596" y="129275"/>
                    </a:cubicBezTo>
                    <a:cubicBezTo>
                      <a:pt x="90397" y="129275"/>
                      <a:pt x="83814" y="129275"/>
                      <a:pt x="78446" y="129275"/>
                    </a:cubicBezTo>
                    <a:cubicBezTo>
                      <a:pt x="69434" y="118410"/>
                      <a:pt x="63874" y="111188"/>
                      <a:pt x="52882" y="98214"/>
                    </a:cubicBezTo>
                    <a:cubicBezTo>
                      <a:pt x="43295" y="87094"/>
                      <a:pt x="31791" y="73928"/>
                      <a:pt x="31791" y="73928"/>
                    </a:cubicBezTo>
                    <a:lnTo>
                      <a:pt x="24953" y="80319"/>
                    </a:lnTo>
                    <a:cubicBezTo>
                      <a:pt x="24953" y="103391"/>
                      <a:pt x="24953" y="114384"/>
                      <a:pt x="25464" y="129019"/>
                    </a:cubicBezTo>
                    <a:cubicBezTo>
                      <a:pt x="21119" y="129019"/>
                      <a:pt x="16644" y="129019"/>
                      <a:pt x="12107" y="129019"/>
                    </a:cubicBezTo>
                    <a:cubicBezTo>
                      <a:pt x="7570" y="129019"/>
                      <a:pt x="2904" y="129019"/>
                      <a:pt x="-1570" y="129019"/>
                    </a:cubicBezTo>
                    <a:cubicBezTo>
                      <a:pt x="-1570" y="107162"/>
                      <a:pt x="-1058" y="79233"/>
                      <a:pt x="-1058" y="62488"/>
                    </a:cubicBezTo>
                    <a:cubicBezTo>
                      <a:pt x="-1058" y="45744"/>
                      <a:pt x="-1570" y="10401"/>
                      <a:pt x="-1570" y="-975"/>
                    </a:cubicBezTo>
                    <a:cubicBezTo>
                      <a:pt x="2648" y="-975"/>
                      <a:pt x="7186" y="-975"/>
                      <a:pt x="11724" y="-975"/>
                    </a:cubicBezTo>
                    <a:cubicBezTo>
                      <a:pt x="16261" y="-975"/>
                      <a:pt x="20927" y="-975"/>
                      <a:pt x="25464" y="-975"/>
                    </a:cubicBezTo>
                    <a:cubicBezTo>
                      <a:pt x="25464" y="12702"/>
                      <a:pt x="24953" y="41398"/>
                      <a:pt x="24953" y="62488"/>
                    </a:cubicBezTo>
                    <a:cubicBezTo>
                      <a:pt x="37735" y="50601"/>
                      <a:pt x="45085" y="43315"/>
                      <a:pt x="54863" y="33473"/>
                    </a:cubicBezTo>
                    <a:cubicBezTo>
                      <a:pt x="61254" y="27082"/>
                      <a:pt x="79916" y="7909"/>
                      <a:pt x="88544" y="-975"/>
                    </a:cubicBezTo>
                    <a:cubicBezTo>
                      <a:pt x="92059" y="-975"/>
                      <a:pt x="94935" y="-975"/>
                      <a:pt x="98003" y="-975"/>
                    </a:cubicBezTo>
                    <a:cubicBezTo>
                      <a:pt x="101071" y="-975"/>
                      <a:pt x="103882" y="-975"/>
                      <a:pt x="107334" y="-975"/>
                    </a:cubicBezTo>
                    <a:cubicBezTo>
                      <a:pt x="87138" y="18198"/>
                      <a:pt x="68348" y="36860"/>
                      <a:pt x="49047" y="56544"/>
                    </a:cubicBezTo>
                    <a:lnTo>
                      <a:pt x="72694" y="83387"/>
                    </a:lnTo>
                    <a:cubicBezTo>
                      <a:pt x="85476" y="97959"/>
                      <a:pt x="97044" y="110932"/>
                      <a:pt x="11340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0756F68C-D756-4EE8-B473-E4445436FA71}"/>
                  </a:ext>
                </a:extLst>
              </p:cNvPr>
              <p:cNvSpPr/>
              <p:nvPr/>
            </p:nvSpPr>
            <p:spPr>
              <a:xfrm>
                <a:off x="10833455" y="6187753"/>
                <a:ext cx="149613" cy="183285"/>
              </a:xfrm>
              <a:custGeom>
                <a:avLst/>
                <a:gdLst>
                  <a:gd name="connsiteX0" fmla="*/ 54032 w 149613"/>
                  <a:gd name="connsiteY0" fmla="*/ 26497 h 183285"/>
                  <a:gd name="connsiteX1" fmla="*/ 39396 w 149613"/>
                  <a:gd name="connsiteY1" fmla="*/ 13728 h 183285"/>
                  <a:gd name="connsiteX2" fmla="*/ 52178 w 149613"/>
                  <a:gd name="connsiteY2" fmla="*/ -921 h 183285"/>
                  <a:gd name="connsiteX3" fmla="*/ 54032 w 149613"/>
                  <a:gd name="connsiteY3" fmla="*/ -921 h 183285"/>
                  <a:gd name="connsiteX4" fmla="*/ 68668 w 149613"/>
                  <a:gd name="connsiteY4" fmla="*/ 11849 h 183285"/>
                  <a:gd name="connsiteX5" fmla="*/ 55885 w 149613"/>
                  <a:gd name="connsiteY5" fmla="*/ 26497 h 183285"/>
                  <a:gd name="connsiteX6" fmla="*/ 54032 w 149613"/>
                  <a:gd name="connsiteY6" fmla="*/ 26497 h 183285"/>
                  <a:gd name="connsiteX7" fmla="*/ 92378 w 149613"/>
                  <a:gd name="connsiteY7" fmla="*/ 26497 h 183285"/>
                  <a:gd name="connsiteX8" fmla="*/ 79149 w 149613"/>
                  <a:gd name="connsiteY8" fmla="*/ 12251 h 183285"/>
                  <a:gd name="connsiteX9" fmla="*/ 93401 w 149613"/>
                  <a:gd name="connsiteY9" fmla="*/ -965 h 183285"/>
                  <a:gd name="connsiteX10" fmla="*/ 106630 w 149613"/>
                  <a:gd name="connsiteY10" fmla="*/ 12820 h 183285"/>
                  <a:gd name="connsiteX11" fmla="*/ 92442 w 149613"/>
                  <a:gd name="connsiteY11" fmla="*/ 26497 h 183285"/>
                  <a:gd name="connsiteX12" fmla="*/ 92378 w 149613"/>
                  <a:gd name="connsiteY12" fmla="*/ 26497 h 183285"/>
                  <a:gd name="connsiteX13" fmla="*/ 73205 w 149613"/>
                  <a:gd name="connsiteY13" fmla="*/ 56279 h 183285"/>
                  <a:gd name="connsiteX14" fmla="*/ 27957 w 149613"/>
                  <a:gd name="connsiteY14" fmla="*/ 114502 h 183285"/>
                  <a:gd name="connsiteX15" fmla="*/ 73205 w 149613"/>
                  <a:gd name="connsiteY15" fmla="*/ 172533 h 183285"/>
                  <a:gd name="connsiteX16" fmla="*/ 118453 w 149613"/>
                  <a:gd name="connsiteY16" fmla="*/ 114502 h 183285"/>
                  <a:gd name="connsiteX17" fmla="*/ 73205 w 149613"/>
                  <a:gd name="connsiteY17" fmla="*/ 56535 h 183285"/>
                  <a:gd name="connsiteX18" fmla="*/ 73205 w 149613"/>
                  <a:gd name="connsiteY18" fmla="*/ 182311 h 183285"/>
                  <a:gd name="connsiteX19" fmla="*/ -1570 w 149613"/>
                  <a:gd name="connsiteY19" fmla="*/ 114757 h 183285"/>
                  <a:gd name="connsiteX20" fmla="*/ 73205 w 149613"/>
                  <a:gd name="connsiteY20" fmla="*/ 46756 h 183285"/>
                  <a:gd name="connsiteX21" fmla="*/ 148044 w 149613"/>
                  <a:gd name="connsiteY21" fmla="*/ 114757 h 183285"/>
                  <a:gd name="connsiteX22" fmla="*/ 73205 w 149613"/>
                  <a:gd name="connsiteY22" fmla="*/ 182311 h 18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9613" h="183285">
                    <a:moveTo>
                      <a:pt x="54032" y="26497"/>
                    </a:moveTo>
                    <a:cubicBezTo>
                      <a:pt x="46490" y="27015"/>
                      <a:pt x="39908" y="21295"/>
                      <a:pt x="39396" y="13728"/>
                    </a:cubicBezTo>
                    <a:cubicBezTo>
                      <a:pt x="38885" y="6154"/>
                      <a:pt x="44573" y="-403"/>
                      <a:pt x="52178" y="-921"/>
                    </a:cubicBezTo>
                    <a:cubicBezTo>
                      <a:pt x="52754" y="-965"/>
                      <a:pt x="53393" y="-965"/>
                      <a:pt x="54032" y="-921"/>
                    </a:cubicBezTo>
                    <a:cubicBezTo>
                      <a:pt x="61574" y="-1438"/>
                      <a:pt x="68156" y="4282"/>
                      <a:pt x="68668" y="11849"/>
                    </a:cubicBezTo>
                    <a:cubicBezTo>
                      <a:pt x="69179" y="19422"/>
                      <a:pt x="63490" y="25979"/>
                      <a:pt x="55885" y="26497"/>
                    </a:cubicBezTo>
                    <a:cubicBezTo>
                      <a:pt x="55310" y="26542"/>
                      <a:pt x="54671" y="26542"/>
                      <a:pt x="54032" y="26497"/>
                    </a:cubicBezTo>
                    <a:moveTo>
                      <a:pt x="92378" y="26497"/>
                    </a:moveTo>
                    <a:cubicBezTo>
                      <a:pt x="84773" y="26216"/>
                      <a:pt x="78893" y="19837"/>
                      <a:pt x="79149" y="12251"/>
                    </a:cubicBezTo>
                    <a:cubicBezTo>
                      <a:pt x="79468" y="4672"/>
                      <a:pt x="85795" y="-1247"/>
                      <a:pt x="93401" y="-965"/>
                    </a:cubicBezTo>
                    <a:cubicBezTo>
                      <a:pt x="100814" y="-690"/>
                      <a:pt x="106630" y="5407"/>
                      <a:pt x="106630" y="12820"/>
                    </a:cubicBezTo>
                    <a:cubicBezTo>
                      <a:pt x="106502" y="20515"/>
                      <a:pt x="100111" y="26638"/>
                      <a:pt x="92442" y="26497"/>
                    </a:cubicBezTo>
                    <a:cubicBezTo>
                      <a:pt x="92442" y="26497"/>
                      <a:pt x="92378" y="26497"/>
                      <a:pt x="92378" y="26497"/>
                    </a:cubicBezTo>
                    <a:moveTo>
                      <a:pt x="73205" y="56279"/>
                    </a:moveTo>
                    <a:cubicBezTo>
                      <a:pt x="51987" y="56279"/>
                      <a:pt x="27957" y="77178"/>
                      <a:pt x="27957" y="114502"/>
                    </a:cubicBezTo>
                    <a:cubicBezTo>
                      <a:pt x="27957" y="151825"/>
                      <a:pt x="51795" y="172533"/>
                      <a:pt x="73205" y="172533"/>
                    </a:cubicBezTo>
                    <a:cubicBezTo>
                      <a:pt x="94615" y="172533"/>
                      <a:pt x="118453" y="152337"/>
                      <a:pt x="118453" y="114502"/>
                    </a:cubicBezTo>
                    <a:cubicBezTo>
                      <a:pt x="118453" y="76667"/>
                      <a:pt x="94871" y="56535"/>
                      <a:pt x="73205" y="56535"/>
                    </a:cubicBezTo>
                    <a:moveTo>
                      <a:pt x="73205" y="182311"/>
                    </a:moveTo>
                    <a:cubicBezTo>
                      <a:pt x="29234" y="182311"/>
                      <a:pt x="-1570" y="153487"/>
                      <a:pt x="-1570" y="114757"/>
                    </a:cubicBezTo>
                    <a:cubicBezTo>
                      <a:pt x="-1570" y="76028"/>
                      <a:pt x="29234" y="46756"/>
                      <a:pt x="73205" y="46756"/>
                    </a:cubicBezTo>
                    <a:cubicBezTo>
                      <a:pt x="117175" y="46756"/>
                      <a:pt x="148044" y="76155"/>
                      <a:pt x="148044" y="114757"/>
                    </a:cubicBezTo>
                    <a:cubicBezTo>
                      <a:pt x="148044" y="153359"/>
                      <a:pt x="117367" y="182311"/>
                      <a:pt x="73205" y="18231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1C113F50-995A-4BF5-899B-A51F884BB6E7}"/>
                  </a:ext>
                </a:extLst>
              </p:cNvPr>
              <p:cNvSpPr/>
              <p:nvPr/>
            </p:nvSpPr>
            <p:spPr>
              <a:xfrm>
                <a:off x="11007547" y="6237594"/>
                <a:ext cx="89602" cy="129994"/>
              </a:xfrm>
              <a:custGeom>
                <a:avLst/>
                <a:gdLst>
                  <a:gd name="connsiteX0" fmla="*/ 24952 w 89602"/>
                  <a:gd name="connsiteY0" fmla="*/ 9314 h 129994"/>
                  <a:gd name="connsiteX1" fmla="*/ 24952 w 89602"/>
                  <a:gd name="connsiteY1" fmla="*/ 39033 h 129994"/>
                  <a:gd name="connsiteX2" fmla="*/ 24952 w 89602"/>
                  <a:gd name="connsiteY2" fmla="*/ 59740 h 129994"/>
                  <a:gd name="connsiteX3" fmla="*/ 34092 w 89602"/>
                  <a:gd name="connsiteY3" fmla="*/ 59740 h 129994"/>
                  <a:gd name="connsiteX4" fmla="*/ 61318 w 89602"/>
                  <a:gd name="connsiteY4" fmla="*/ 34176 h 129994"/>
                  <a:gd name="connsiteX5" fmla="*/ 35753 w 89602"/>
                  <a:gd name="connsiteY5" fmla="*/ 9314 h 129994"/>
                  <a:gd name="connsiteX6" fmla="*/ 25464 w 89602"/>
                  <a:gd name="connsiteY6" fmla="*/ 9314 h 129994"/>
                  <a:gd name="connsiteX7" fmla="*/ 25464 w 89602"/>
                  <a:gd name="connsiteY7" fmla="*/ 129019 h 129994"/>
                  <a:gd name="connsiteX8" fmla="*/ 11723 w 89602"/>
                  <a:gd name="connsiteY8" fmla="*/ 129019 h 129994"/>
                  <a:gd name="connsiteX9" fmla="*/ -1570 w 89602"/>
                  <a:gd name="connsiteY9" fmla="*/ 129019 h 129994"/>
                  <a:gd name="connsiteX10" fmla="*/ -1059 w 89602"/>
                  <a:gd name="connsiteY10" fmla="*/ 62296 h 129994"/>
                  <a:gd name="connsiteX11" fmla="*/ -1570 w 89602"/>
                  <a:gd name="connsiteY11" fmla="*/ -975 h 129994"/>
                  <a:gd name="connsiteX12" fmla="*/ 18242 w 89602"/>
                  <a:gd name="connsiteY12" fmla="*/ -592 h 129994"/>
                  <a:gd name="connsiteX13" fmla="*/ 46171 w 89602"/>
                  <a:gd name="connsiteY13" fmla="*/ -975 h 129994"/>
                  <a:gd name="connsiteX14" fmla="*/ 88033 w 89602"/>
                  <a:gd name="connsiteY14" fmla="*/ 33984 h 129994"/>
                  <a:gd name="connsiteX15" fmla="*/ 55183 w 89602"/>
                  <a:gd name="connsiteY15" fmla="*/ 68624 h 129994"/>
                  <a:gd name="connsiteX16" fmla="*/ 30065 w 89602"/>
                  <a:gd name="connsiteY16" fmla="*/ 70029 h 129994"/>
                  <a:gd name="connsiteX17" fmla="*/ 24952 w 89602"/>
                  <a:gd name="connsiteY17" fmla="*/ 70029 h 129994"/>
                  <a:gd name="connsiteX18" fmla="*/ 25464 w 89602"/>
                  <a:gd name="connsiteY1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602" h="129994">
                    <a:moveTo>
                      <a:pt x="24952" y="9314"/>
                    </a:moveTo>
                    <a:cubicBezTo>
                      <a:pt x="24952" y="17431"/>
                      <a:pt x="24952" y="39033"/>
                      <a:pt x="24952" y="39033"/>
                    </a:cubicBezTo>
                    <a:lnTo>
                      <a:pt x="24952" y="59740"/>
                    </a:lnTo>
                    <a:lnTo>
                      <a:pt x="34092" y="59740"/>
                    </a:lnTo>
                    <a:cubicBezTo>
                      <a:pt x="47449" y="59740"/>
                      <a:pt x="61318" y="53988"/>
                      <a:pt x="61318" y="34176"/>
                    </a:cubicBezTo>
                    <a:cubicBezTo>
                      <a:pt x="61318" y="16856"/>
                      <a:pt x="52690" y="9314"/>
                      <a:pt x="35753" y="9314"/>
                    </a:cubicBezTo>
                    <a:lnTo>
                      <a:pt x="25464" y="9314"/>
                    </a:lnTo>
                    <a:moveTo>
                      <a:pt x="25464" y="129019"/>
                    </a:moveTo>
                    <a:cubicBezTo>
                      <a:pt x="21118" y="129019"/>
                      <a:pt x="16388" y="129019"/>
                      <a:pt x="11723" y="129019"/>
                    </a:cubicBezTo>
                    <a:cubicBezTo>
                      <a:pt x="7058" y="129019"/>
                      <a:pt x="2456" y="129019"/>
                      <a:pt x="-1570" y="129019"/>
                    </a:cubicBezTo>
                    <a:cubicBezTo>
                      <a:pt x="-1570" y="118921"/>
                      <a:pt x="-1059" y="81597"/>
                      <a:pt x="-1059" y="62296"/>
                    </a:cubicBezTo>
                    <a:cubicBezTo>
                      <a:pt x="-1059" y="35774"/>
                      <a:pt x="-1570" y="3499"/>
                      <a:pt x="-1570" y="-975"/>
                    </a:cubicBezTo>
                    <a:cubicBezTo>
                      <a:pt x="4821" y="-975"/>
                      <a:pt x="10317" y="-592"/>
                      <a:pt x="18242" y="-592"/>
                    </a:cubicBezTo>
                    <a:cubicBezTo>
                      <a:pt x="29426" y="-592"/>
                      <a:pt x="35179" y="-975"/>
                      <a:pt x="46171" y="-975"/>
                    </a:cubicBezTo>
                    <a:cubicBezTo>
                      <a:pt x="67453" y="-975"/>
                      <a:pt x="88033" y="11807"/>
                      <a:pt x="88033" y="33984"/>
                    </a:cubicBezTo>
                    <a:cubicBezTo>
                      <a:pt x="88033" y="53796"/>
                      <a:pt x="71096" y="65173"/>
                      <a:pt x="55183" y="68624"/>
                    </a:cubicBezTo>
                    <a:cubicBezTo>
                      <a:pt x="46874" y="69793"/>
                      <a:pt x="38438" y="70260"/>
                      <a:pt x="30065" y="70029"/>
                    </a:cubicBezTo>
                    <a:lnTo>
                      <a:pt x="24952" y="70029"/>
                    </a:lnTo>
                    <a:cubicBezTo>
                      <a:pt x="24952" y="102305"/>
                      <a:pt x="24952" y="114383"/>
                      <a:pt x="25464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98D1BBB7-722C-4FEB-8A92-5118DDDD4245}"/>
                  </a:ext>
                </a:extLst>
              </p:cNvPr>
              <p:cNvSpPr/>
              <p:nvPr/>
            </p:nvSpPr>
            <p:spPr>
              <a:xfrm>
                <a:off x="11117217" y="6237594"/>
                <a:ext cx="27034" cy="129994"/>
              </a:xfrm>
              <a:custGeom>
                <a:avLst/>
                <a:gdLst>
                  <a:gd name="connsiteX0" fmla="*/ 25465 w 27034"/>
                  <a:gd name="connsiteY0" fmla="*/ 129019 h 129994"/>
                  <a:gd name="connsiteX1" fmla="*/ 11979 w 27034"/>
                  <a:gd name="connsiteY1" fmla="*/ 129019 h 129994"/>
                  <a:gd name="connsiteX2" fmla="*/ -1570 w 27034"/>
                  <a:gd name="connsiteY2" fmla="*/ 129019 h 129994"/>
                  <a:gd name="connsiteX3" fmla="*/ -1058 w 27034"/>
                  <a:gd name="connsiteY3" fmla="*/ 62488 h 129994"/>
                  <a:gd name="connsiteX4" fmla="*/ -1570 w 27034"/>
                  <a:gd name="connsiteY4" fmla="*/ -975 h 129994"/>
                  <a:gd name="connsiteX5" fmla="*/ 11979 w 27034"/>
                  <a:gd name="connsiteY5" fmla="*/ -975 h 129994"/>
                  <a:gd name="connsiteX6" fmla="*/ 25465 w 27034"/>
                  <a:gd name="connsiteY6" fmla="*/ -975 h 129994"/>
                  <a:gd name="connsiteX7" fmla="*/ 24889 w 27034"/>
                  <a:gd name="connsiteY7" fmla="*/ 62488 h 129994"/>
                  <a:gd name="connsiteX8" fmla="*/ 25465 w 27034"/>
                  <a:gd name="connsiteY8" fmla="*/ 129019 h 1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34" h="129994">
                    <a:moveTo>
                      <a:pt x="25465" y="129019"/>
                    </a:moveTo>
                    <a:cubicBezTo>
                      <a:pt x="21182" y="129019"/>
                      <a:pt x="16581" y="129019"/>
                      <a:pt x="11979" y="129019"/>
                    </a:cubicBezTo>
                    <a:cubicBezTo>
                      <a:pt x="7378" y="129019"/>
                      <a:pt x="2712" y="129019"/>
                      <a:pt x="-1570" y="129019"/>
                    </a:cubicBezTo>
                    <a:cubicBezTo>
                      <a:pt x="-1570" y="104989"/>
                      <a:pt x="-1058" y="79233"/>
                      <a:pt x="-1058" y="62488"/>
                    </a:cubicBezTo>
                    <a:cubicBezTo>
                      <a:pt x="-1058" y="45744"/>
                      <a:pt x="-1570" y="8740"/>
                      <a:pt x="-1570" y="-975"/>
                    </a:cubicBezTo>
                    <a:cubicBezTo>
                      <a:pt x="2648" y="-975"/>
                      <a:pt x="7314" y="-975"/>
                      <a:pt x="11979" y="-975"/>
                    </a:cubicBezTo>
                    <a:cubicBezTo>
                      <a:pt x="16645" y="-975"/>
                      <a:pt x="21310" y="-975"/>
                      <a:pt x="25465" y="-975"/>
                    </a:cubicBezTo>
                    <a:cubicBezTo>
                      <a:pt x="25465" y="9314"/>
                      <a:pt x="24889" y="45169"/>
                      <a:pt x="24889" y="62488"/>
                    </a:cubicBezTo>
                    <a:cubicBezTo>
                      <a:pt x="24889" y="79808"/>
                      <a:pt x="25273" y="105180"/>
                      <a:pt x="25465" y="129019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73720EC3-33E6-45ED-A266-BADD58D5FA9B}"/>
                  </a:ext>
                </a:extLst>
              </p:cNvPr>
              <p:cNvSpPr/>
              <p:nvPr/>
            </p:nvSpPr>
            <p:spPr>
              <a:xfrm>
                <a:off x="11178124" y="6237594"/>
                <a:ext cx="118554" cy="131591"/>
              </a:xfrm>
              <a:custGeom>
                <a:avLst/>
                <a:gdLst>
                  <a:gd name="connsiteX0" fmla="*/ 116664 w 118554"/>
                  <a:gd name="connsiteY0" fmla="*/ 130617 h 131591"/>
                  <a:gd name="connsiteX1" fmla="*/ 105800 w 118554"/>
                  <a:gd name="connsiteY1" fmla="*/ 130617 h 131591"/>
                  <a:gd name="connsiteX2" fmla="*/ 96149 w 118554"/>
                  <a:gd name="connsiteY2" fmla="*/ 130617 h 131591"/>
                  <a:gd name="connsiteX3" fmla="*/ 45468 w 118554"/>
                  <a:gd name="connsiteY3" fmla="*/ 70924 h 131591"/>
                  <a:gd name="connsiteX4" fmla="*/ 10509 w 118554"/>
                  <a:gd name="connsiteY4" fmla="*/ 31811 h 131591"/>
                  <a:gd name="connsiteX5" fmla="*/ 10509 w 118554"/>
                  <a:gd name="connsiteY5" fmla="*/ 64086 h 131591"/>
                  <a:gd name="connsiteX6" fmla="*/ 11212 w 118554"/>
                  <a:gd name="connsiteY6" fmla="*/ 129019 h 131591"/>
                  <a:gd name="connsiteX7" fmla="*/ 4821 w 118554"/>
                  <a:gd name="connsiteY7" fmla="*/ 129019 h 131591"/>
                  <a:gd name="connsiteX8" fmla="*/ -1570 w 118554"/>
                  <a:gd name="connsiteY8" fmla="*/ 129019 h 131591"/>
                  <a:gd name="connsiteX9" fmla="*/ -1570 w 118554"/>
                  <a:gd name="connsiteY9" fmla="*/ 64278 h 131591"/>
                  <a:gd name="connsiteX10" fmla="*/ -1570 w 118554"/>
                  <a:gd name="connsiteY10" fmla="*/ -975 h 131591"/>
                  <a:gd name="connsiteX11" fmla="*/ 9231 w 118554"/>
                  <a:gd name="connsiteY11" fmla="*/ -975 h 131591"/>
                  <a:gd name="connsiteX12" fmla="*/ 19009 w 118554"/>
                  <a:gd name="connsiteY12" fmla="*/ -975 h 131591"/>
                  <a:gd name="connsiteX13" fmla="*/ 66048 w 118554"/>
                  <a:gd name="connsiteY13" fmla="*/ 55266 h 131591"/>
                  <a:gd name="connsiteX14" fmla="*/ 104394 w 118554"/>
                  <a:gd name="connsiteY14" fmla="*/ 98726 h 131591"/>
                  <a:gd name="connsiteX15" fmla="*/ 104394 w 118554"/>
                  <a:gd name="connsiteY15" fmla="*/ 64278 h 131591"/>
                  <a:gd name="connsiteX16" fmla="*/ 103818 w 118554"/>
                  <a:gd name="connsiteY16" fmla="*/ -975 h 131591"/>
                  <a:gd name="connsiteX17" fmla="*/ 110209 w 118554"/>
                  <a:gd name="connsiteY17" fmla="*/ -975 h 131591"/>
                  <a:gd name="connsiteX18" fmla="*/ 116984 w 118554"/>
                  <a:gd name="connsiteY18" fmla="*/ -975 h 131591"/>
                  <a:gd name="connsiteX19" fmla="*/ 116984 w 118554"/>
                  <a:gd name="connsiteY19" fmla="*/ 64086 h 131591"/>
                  <a:gd name="connsiteX20" fmla="*/ 116984 w 118554"/>
                  <a:gd name="connsiteY20" fmla="*/ 130617 h 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554" h="131591">
                    <a:moveTo>
                      <a:pt x="116664" y="130617"/>
                    </a:moveTo>
                    <a:cubicBezTo>
                      <a:pt x="112510" y="130617"/>
                      <a:pt x="109059" y="130617"/>
                      <a:pt x="105800" y="130617"/>
                    </a:cubicBezTo>
                    <a:cubicBezTo>
                      <a:pt x="102540" y="130617"/>
                      <a:pt x="99409" y="130617"/>
                      <a:pt x="96149" y="130617"/>
                    </a:cubicBezTo>
                    <a:cubicBezTo>
                      <a:pt x="84773" y="118730"/>
                      <a:pt x="70585" y="100707"/>
                      <a:pt x="45468" y="70924"/>
                    </a:cubicBezTo>
                    <a:cubicBezTo>
                      <a:pt x="26295" y="48748"/>
                      <a:pt x="18626" y="40119"/>
                      <a:pt x="10509" y="31811"/>
                    </a:cubicBezTo>
                    <a:cubicBezTo>
                      <a:pt x="10509" y="35454"/>
                      <a:pt x="10509" y="57375"/>
                      <a:pt x="10509" y="64086"/>
                    </a:cubicBezTo>
                    <a:cubicBezTo>
                      <a:pt x="10509" y="78338"/>
                      <a:pt x="10893" y="111124"/>
                      <a:pt x="11212" y="129019"/>
                    </a:cubicBezTo>
                    <a:cubicBezTo>
                      <a:pt x="9678" y="129019"/>
                      <a:pt x="7122" y="129019"/>
                      <a:pt x="4821" y="129019"/>
                    </a:cubicBezTo>
                    <a:cubicBezTo>
                      <a:pt x="2520" y="129019"/>
                      <a:pt x="-100" y="129019"/>
                      <a:pt x="-1570" y="129019"/>
                    </a:cubicBezTo>
                    <a:cubicBezTo>
                      <a:pt x="-1570" y="112402"/>
                      <a:pt x="-1570" y="79424"/>
                      <a:pt x="-1570" y="64278"/>
                    </a:cubicBezTo>
                    <a:cubicBezTo>
                      <a:pt x="-1570" y="49131"/>
                      <a:pt x="-1570" y="15578"/>
                      <a:pt x="-1570" y="-975"/>
                    </a:cubicBezTo>
                    <a:lnTo>
                      <a:pt x="9231" y="-975"/>
                    </a:lnTo>
                    <a:lnTo>
                      <a:pt x="19009" y="-975"/>
                    </a:lnTo>
                    <a:cubicBezTo>
                      <a:pt x="32495" y="15450"/>
                      <a:pt x="38182" y="22480"/>
                      <a:pt x="66048" y="55266"/>
                    </a:cubicBezTo>
                    <a:cubicBezTo>
                      <a:pt x="86243" y="78849"/>
                      <a:pt x="93785" y="87733"/>
                      <a:pt x="104394" y="98726"/>
                    </a:cubicBezTo>
                    <a:cubicBezTo>
                      <a:pt x="104394" y="93868"/>
                      <a:pt x="104394" y="71691"/>
                      <a:pt x="104394" y="64278"/>
                    </a:cubicBezTo>
                    <a:cubicBezTo>
                      <a:pt x="104394" y="49834"/>
                      <a:pt x="104394" y="12382"/>
                      <a:pt x="103818" y="-975"/>
                    </a:cubicBezTo>
                    <a:lnTo>
                      <a:pt x="110209" y="-975"/>
                    </a:lnTo>
                    <a:lnTo>
                      <a:pt x="116984" y="-975"/>
                    </a:lnTo>
                    <a:cubicBezTo>
                      <a:pt x="116984" y="14491"/>
                      <a:pt x="116984" y="48620"/>
                      <a:pt x="116984" y="64086"/>
                    </a:cubicBezTo>
                    <a:cubicBezTo>
                      <a:pt x="116984" y="79552"/>
                      <a:pt x="116984" y="114575"/>
                      <a:pt x="116984" y="13061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F652231B-00AB-4915-A149-CB19EBADA2C1}"/>
                  </a:ext>
                </a:extLst>
              </p:cNvPr>
              <p:cNvSpPr/>
              <p:nvPr/>
            </p:nvSpPr>
            <p:spPr>
              <a:xfrm>
                <a:off x="11320516" y="6235004"/>
                <a:ext cx="129610" cy="135843"/>
              </a:xfrm>
              <a:custGeom>
                <a:avLst/>
                <a:gdLst>
                  <a:gd name="connsiteX0" fmla="*/ 70585 w 129610"/>
                  <a:gd name="connsiteY0" fmla="*/ 134804 h 135843"/>
                  <a:gd name="connsiteX1" fmla="*/ -1570 w 129610"/>
                  <a:gd name="connsiteY1" fmla="*/ 66867 h 135843"/>
                  <a:gd name="connsiteX2" fmla="*/ 70904 w 129610"/>
                  <a:gd name="connsiteY2" fmla="*/ -942 h 135843"/>
                  <a:gd name="connsiteX3" fmla="*/ 124845 w 129610"/>
                  <a:gd name="connsiteY3" fmla="*/ 18742 h 135843"/>
                  <a:gd name="connsiteX4" fmla="*/ 118837 w 129610"/>
                  <a:gd name="connsiteY4" fmla="*/ 26476 h 135843"/>
                  <a:gd name="connsiteX5" fmla="*/ 79724 w 129610"/>
                  <a:gd name="connsiteY5" fmla="*/ 11329 h 135843"/>
                  <a:gd name="connsiteX6" fmla="*/ 27637 w 129610"/>
                  <a:gd name="connsiteY6" fmla="*/ 65289 h 135843"/>
                  <a:gd name="connsiteX7" fmla="*/ 27637 w 129610"/>
                  <a:gd name="connsiteY7" fmla="*/ 66356 h 135843"/>
                  <a:gd name="connsiteX8" fmla="*/ 79213 w 129610"/>
                  <a:gd name="connsiteY8" fmla="*/ 123875 h 135843"/>
                  <a:gd name="connsiteX9" fmla="*/ 101582 w 129610"/>
                  <a:gd name="connsiteY9" fmla="*/ 121766 h 135843"/>
                  <a:gd name="connsiteX10" fmla="*/ 101198 w 129610"/>
                  <a:gd name="connsiteY10" fmla="*/ 80800 h 135843"/>
                  <a:gd name="connsiteX11" fmla="*/ 73269 w 129610"/>
                  <a:gd name="connsiteY11" fmla="*/ 80800 h 135843"/>
                  <a:gd name="connsiteX12" fmla="*/ 73269 w 129610"/>
                  <a:gd name="connsiteY12" fmla="*/ 70191 h 135843"/>
                  <a:gd name="connsiteX13" fmla="*/ 101198 w 129610"/>
                  <a:gd name="connsiteY13" fmla="*/ 70191 h 135843"/>
                  <a:gd name="connsiteX14" fmla="*/ 124205 w 129610"/>
                  <a:gd name="connsiteY14" fmla="*/ 70191 h 135843"/>
                  <a:gd name="connsiteX15" fmla="*/ 128041 w 129610"/>
                  <a:gd name="connsiteY15" fmla="*/ 70191 h 135843"/>
                  <a:gd name="connsiteX16" fmla="*/ 128041 w 129610"/>
                  <a:gd name="connsiteY16" fmla="*/ 97544 h 135843"/>
                  <a:gd name="connsiteX17" fmla="*/ 128041 w 129610"/>
                  <a:gd name="connsiteY17" fmla="*/ 124770 h 135843"/>
                  <a:gd name="connsiteX18" fmla="*/ 70521 w 129610"/>
                  <a:gd name="connsiteY18" fmla="*/ 134868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610" h="135843">
                    <a:moveTo>
                      <a:pt x="70585" y="134804"/>
                    </a:moveTo>
                    <a:cubicBezTo>
                      <a:pt x="26934" y="134804"/>
                      <a:pt x="-1570" y="108153"/>
                      <a:pt x="-1570" y="66867"/>
                    </a:cubicBezTo>
                    <a:cubicBezTo>
                      <a:pt x="-1570" y="25581"/>
                      <a:pt x="31599" y="-942"/>
                      <a:pt x="70904" y="-942"/>
                    </a:cubicBezTo>
                    <a:cubicBezTo>
                      <a:pt x="90716" y="-1523"/>
                      <a:pt x="110017" y="5520"/>
                      <a:pt x="124845" y="18742"/>
                    </a:cubicBezTo>
                    <a:lnTo>
                      <a:pt x="118837" y="26476"/>
                    </a:lnTo>
                    <a:cubicBezTo>
                      <a:pt x="107909" y="17068"/>
                      <a:pt x="94104" y="11719"/>
                      <a:pt x="79724" y="11329"/>
                    </a:cubicBezTo>
                    <a:cubicBezTo>
                      <a:pt x="50453" y="11840"/>
                      <a:pt x="27126" y="35998"/>
                      <a:pt x="27637" y="65289"/>
                    </a:cubicBezTo>
                    <a:cubicBezTo>
                      <a:pt x="27637" y="65646"/>
                      <a:pt x="27637" y="65998"/>
                      <a:pt x="27637" y="66356"/>
                    </a:cubicBezTo>
                    <a:cubicBezTo>
                      <a:pt x="27637" y="99142"/>
                      <a:pt x="49814" y="123875"/>
                      <a:pt x="79213" y="123875"/>
                    </a:cubicBezTo>
                    <a:cubicBezTo>
                      <a:pt x="86690" y="123811"/>
                      <a:pt x="94232" y="123108"/>
                      <a:pt x="101582" y="121766"/>
                    </a:cubicBezTo>
                    <a:cubicBezTo>
                      <a:pt x="101582" y="112563"/>
                      <a:pt x="101198" y="86935"/>
                      <a:pt x="101198" y="80800"/>
                    </a:cubicBezTo>
                    <a:cubicBezTo>
                      <a:pt x="88927" y="80800"/>
                      <a:pt x="73269" y="80800"/>
                      <a:pt x="73269" y="80800"/>
                    </a:cubicBezTo>
                    <a:lnTo>
                      <a:pt x="73269" y="70191"/>
                    </a:lnTo>
                    <a:cubicBezTo>
                      <a:pt x="81578" y="70191"/>
                      <a:pt x="87138" y="70191"/>
                      <a:pt x="101198" y="70191"/>
                    </a:cubicBezTo>
                    <a:cubicBezTo>
                      <a:pt x="116344" y="70191"/>
                      <a:pt x="119604" y="70191"/>
                      <a:pt x="124205" y="70191"/>
                    </a:cubicBezTo>
                    <a:lnTo>
                      <a:pt x="128041" y="70191"/>
                    </a:lnTo>
                    <a:cubicBezTo>
                      <a:pt x="128041" y="78435"/>
                      <a:pt x="128041" y="83676"/>
                      <a:pt x="128041" y="97544"/>
                    </a:cubicBezTo>
                    <a:cubicBezTo>
                      <a:pt x="128041" y="107834"/>
                      <a:pt x="128041" y="112371"/>
                      <a:pt x="128041" y="124770"/>
                    </a:cubicBezTo>
                    <a:cubicBezTo>
                      <a:pt x="109570" y="131289"/>
                      <a:pt x="90141" y="134676"/>
                      <a:pt x="70521" y="1348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B2FB13D3-2B32-4405-ABA1-722249FE441C}"/>
                  </a:ext>
                </a:extLst>
              </p:cNvPr>
              <p:cNvSpPr/>
              <p:nvPr/>
            </p:nvSpPr>
            <p:spPr>
              <a:xfrm>
                <a:off x="11470898" y="6235229"/>
                <a:ext cx="88899" cy="134718"/>
              </a:xfrm>
              <a:custGeom>
                <a:avLst/>
                <a:gdLst>
                  <a:gd name="connsiteX0" fmla="*/ 33772 w 88899"/>
                  <a:gd name="connsiteY0" fmla="*/ 133684 h 134718"/>
                  <a:gd name="connsiteX1" fmla="*/ -1570 w 88899"/>
                  <a:gd name="connsiteY1" fmla="*/ 124481 h 134718"/>
                  <a:gd name="connsiteX2" fmla="*/ -1570 w 88899"/>
                  <a:gd name="connsiteY2" fmla="*/ 113169 h 134718"/>
                  <a:gd name="connsiteX3" fmla="*/ 31407 w 88899"/>
                  <a:gd name="connsiteY3" fmla="*/ 121989 h 134718"/>
                  <a:gd name="connsiteX4" fmla="*/ 61318 w 88899"/>
                  <a:gd name="connsiteY4" fmla="*/ 98726 h 134718"/>
                  <a:gd name="connsiteX5" fmla="*/ 25656 w 88899"/>
                  <a:gd name="connsiteY5" fmla="*/ 70093 h 134718"/>
                  <a:gd name="connsiteX6" fmla="*/ 1498 w 88899"/>
                  <a:gd name="connsiteY6" fmla="*/ 36540 h 134718"/>
                  <a:gd name="connsiteX7" fmla="*/ 47641 w 88899"/>
                  <a:gd name="connsiteY7" fmla="*/ -975 h 134718"/>
                  <a:gd name="connsiteX8" fmla="*/ 81322 w 88899"/>
                  <a:gd name="connsiteY8" fmla="*/ 7845 h 134718"/>
                  <a:gd name="connsiteX9" fmla="*/ 79532 w 88899"/>
                  <a:gd name="connsiteY9" fmla="*/ 17048 h 134718"/>
                  <a:gd name="connsiteX10" fmla="*/ 51411 w 88899"/>
                  <a:gd name="connsiteY10" fmla="*/ 11296 h 134718"/>
                  <a:gd name="connsiteX11" fmla="*/ 27445 w 88899"/>
                  <a:gd name="connsiteY11" fmla="*/ 31492 h 134718"/>
                  <a:gd name="connsiteX12" fmla="*/ 68156 w 88899"/>
                  <a:gd name="connsiteY12" fmla="*/ 62871 h 134718"/>
                  <a:gd name="connsiteX13" fmla="*/ 87329 w 88899"/>
                  <a:gd name="connsiteY13" fmla="*/ 93165 h 134718"/>
                  <a:gd name="connsiteX14" fmla="*/ 68604 w 88899"/>
                  <a:gd name="connsiteY14" fmla="*/ 125568 h 134718"/>
                  <a:gd name="connsiteX15" fmla="*/ 33453 w 88899"/>
                  <a:gd name="connsiteY15" fmla="*/ 133684 h 13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899" h="134718">
                    <a:moveTo>
                      <a:pt x="33772" y="133684"/>
                    </a:moveTo>
                    <a:cubicBezTo>
                      <a:pt x="21438" y="133301"/>
                      <a:pt x="9358" y="130169"/>
                      <a:pt x="-1570" y="124481"/>
                    </a:cubicBezTo>
                    <a:lnTo>
                      <a:pt x="-1570" y="113169"/>
                    </a:lnTo>
                    <a:cubicBezTo>
                      <a:pt x="8400" y="119113"/>
                      <a:pt x="19776" y="122181"/>
                      <a:pt x="31407" y="121989"/>
                    </a:cubicBezTo>
                    <a:cubicBezTo>
                      <a:pt x="47258" y="121989"/>
                      <a:pt x="61318" y="112786"/>
                      <a:pt x="61318" y="98726"/>
                    </a:cubicBezTo>
                    <a:cubicBezTo>
                      <a:pt x="61318" y="84665"/>
                      <a:pt x="49622" y="83195"/>
                      <a:pt x="25656" y="70093"/>
                    </a:cubicBezTo>
                    <a:cubicBezTo>
                      <a:pt x="11915" y="62680"/>
                      <a:pt x="1498" y="53668"/>
                      <a:pt x="1498" y="36540"/>
                    </a:cubicBezTo>
                    <a:cubicBezTo>
                      <a:pt x="1498" y="16728"/>
                      <a:pt x="19712" y="-975"/>
                      <a:pt x="47641" y="-975"/>
                    </a:cubicBezTo>
                    <a:cubicBezTo>
                      <a:pt x="59400" y="-771"/>
                      <a:pt x="70968" y="2252"/>
                      <a:pt x="81322" y="7845"/>
                    </a:cubicBezTo>
                    <a:lnTo>
                      <a:pt x="79532" y="17048"/>
                    </a:lnTo>
                    <a:cubicBezTo>
                      <a:pt x="70648" y="13303"/>
                      <a:pt x="61062" y="11353"/>
                      <a:pt x="51411" y="11296"/>
                    </a:cubicBezTo>
                    <a:cubicBezTo>
                      <a:pt x="37926" y="11296"/>
                      <a:pt x="27445" y="19221"/>
                      <a:pt x="27445" y="31492"/>
                    </a:cubicBezTo>
                    <a:cubicBezTo>
                      <a:pt x="27445" y="46830"/>
                      <a:pt x="45468" y="49131"/>
                      <a:pt x="68156" y="62871"/>
                    </a:cubicBezTo>
                    <a:cubicBezTo>
                      <a:pt x="79596" y="68694"/>
                      <a:pt x="86946" y="80319"/>
                      <a:pt x="87329" y="93165"/>
                    </a:cubicBezTo>
                    <a:cubicBezTo>
                      <a:pt x="87393" y="106561"/>
                      <a:pt x="80235" y="118921"/>
                      <a:pt x="68604" y="125568"/>
                    </a:cubicBezTo>
                    <a:cubicBezTo>
                      <a:pt x="57802" y="131384"/>
                      <a:pt x="45660" y="134196"/>
                      <a:pt x="33453" y="133684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E79AC0E7-2E3F-43D9-9341-9005D8516123}"/>
                  </a:ext>
                </a:extLst>
              </p:cNvPr>
              <p:cNvSpPr/>
              <p:nvPr/>
            </p:nvSpPr>
            <p:spPr>
              <a:xfrm>
                <a:off x="10351250" y="6442491"/>
                <a:ext cx="115997" cy="131400"/>
              </a:xfrm>
              <a:custGeom>
                <a:avLst/>
                <a:gdLst>
                  <a:gd name="connsiteX0" fmla="*/ 114428 w 115997"/>
                  <a:gd name="connsiteY0" fmla="*/ 130425 h 131400"/>
                  <a:gd name="connsiteX1" fmla="*/ 97619 w 115997"/>
                  <a:gd name="connsiteY1" fmla="*/ 130425 h 131400"/>
                  <a:gd name="connsiteX2" fmla="*/ 79341 w 115997"/>
                  <a:gd name="connsiteY2" fmla="*/ 130425 h 131400"/>
                  <a:gd name="connsiteX3" fmla="*/ 53329 w 115997"/>
                  <a:gd name="connsiteY3" fmla="*/ 99173 h 131400"/>
                  <a:gd name="connsiteX4" fmla="*/ 32047 w 115997"/>
                  <a:gd name="connsiteY4" fmla="*/ 74631 h 131400"/>
                  <a:gd name="connsiteX5" fmla="*/ 25145 w 115997"/>
                  <a:gd name="connsiteY5" fmla="*/ 81022 h 131400"/>
                  <a:gd name="connsiteX6" fmla="*/ 25720 w 115997"/>
                  <a:gd name="connsiteY6" fmla="*/ 130105 h 131400"/>
                  <a:gd name="connsiteX7" fmla="*/ 12235 w 115997"/>
                  <a:gd name="connsiteY7" fmla="*/ 130105 h 131400"/>
                  <a:gd name="connsiteX8" fmla="*/ -1570 w 115997"/>
                  <a:gd name="connsiteY8" fmla="*/ 130105 h 131400"/>
                  <a:gd name="connsiteX9" fmla="*/ -995 w 115997"/>
                  <a:gd name="connsiteY9" fmla="*/ 62999 h 131400"/>
                  <a:gd name="connsiteX10" fmla="*/ -1570 w 115997"/>
                  <a:gd name="connsiteY10" fmla="*/ -911 h 131400"/>
                  <a:gd name="connsiteX11" fmla="*/ 11851 w 115997"/>
                  <a:gd name="connsiteY11" fmla="*/ -911 h 131400"/>
                  <a:gd name="connsiteX12" fmla="*/ 25720 w 115997"/>
                  <a:gd name="connsiteY12" fmla="*/ -911 h 131400"/>
                  <a:gd name="connsiteX13" fmla="*/ 25145 w 115997"/>
                  <a:gd name="connsiteY13" fmla="*/ 62999 h 131400"/>
                  <a:gd name="connsiteX14" fmla="*/ 55310 w 115997"/>
                  <a:gd name="connsiteY14" fmla="*/ 33728 h 131400"/>
                  <a:gd name="connsiteX15" fmla="*/ 89310 w 115997"/>
                  <a:gd name="connsiteY15" fmla="*/ -975 h 131400"/>
                  <a:gd name="connsiteX16" fmla="*/ 98834 w 115997"/>
                  <a:gd name="connsiteY16" fmla="*/ -975 h 131400"/>
                  <a:gd name="connsiteX17" fmla="*/ 108228 w 115997"/>
                  <a:gd name="connsiteY17" fmla="*/ -975 h 131400"/>
                  <a:gd name="connsiteX18" fmla="*/ 49494 w 115997"/>
                  <a:gd name="connsiteY18" fmla="*/ 57056 h 131400"/>
                  <a:gd name="connsiteX19" fmla="*/ 73333 w 115997"/>
                  <a:gd name="connsiteY19" fmla="*/ 84090 h 131400"/>
                  <a:gd name="connsiteX20" fmla="*/ 114428 w 115997"/>
                  <a:gd name="connsiteY20" fmla="*/ 130105 h 13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97" h="131400">
                    <a:moveTo>
                      <a:pt x="114428" y="130425"/>
                    </a:moveTo>
                    <a:cubicBezTo>
                      <a:pt x="109890" y="130425"/>
                      <a:pt x="103882" y="130425"/>
                      <a:pt x="97619" y="130425"/>
                    </a:cubicBezTo>
                    <a:cubicBezTo>
                      <a:pt x="91356" y="130425"/>
                      <a:pt x="84837" y="130425"/>
                      <a:pt x="79341" y="130425"/>
                    </a:cubicBezTo>
                    <a:cubicBezTo>
                      <a:pt x="70265" y="119496"/>
                      <a:pt x="64577" y="112274"/>
                      <a:pt x="53329" y="99173"/>
                    </a:cubicBezTo>
                    <a:cubicBezTo>
                      <a:pt x="43679" y="87861"/>
                      <a:pt x="32047" y="74631"/>
                      <a:pt x="32047" y="74631"/>
                    </a:cubicBezTo>
                    <a:lnTo>
                      <a:pt x="25145" y="81022"/>
                    </a:lnTo>
                    <a:cubicBezTo>
                      <a:pt x="25145" y="104285"/>
                      <a:pt x="25145" y="115406"/>
                      <a:pt x="25720" y="130105"/>
                    </a:cubicBezTo>
                    <a:cubicBezTo>
                      <a:pt x="21310" y="130105"/>
                      <a:pt x="16772" y="130105"/>
                      <a:pt x="12235" y="130105"/>
                    </a:cubicBezTo>
                    <a:cubicBezTo>
                      <a:pt x="7697" y="130105"/>
                      <a:pt x="2968" y="130105"/>
                      <a:pt x="-1570" y="130105"/>
                    </a:cubicBezTo>
                    <a:cubicBezTo>
                      <a:pt x="-1570" y="108121"/>
                      <a:pt x="-995" y="79936"/>
                      <a:pt x="-995" y="62999"/>
                    </a:cubicBezTo>
                    <a:cubicBezTo>
                      <a:pt x="-995" y="46063"/>
                      <a:pt x="-1570" y="10465"/>
                      <a:pt x="-1570" y="-911"/>
                    </a:cubicBezTo>
                    <a:cubicBezTo>
                      <a:pt x="2712" y="-911"/>
                      <a:pt x="7250" y="-911"/>
                      <a:pt x="11851" y="-911"/>
                    </a:cubicBezTo>
                    <a:cubicBezTo>
                      <a:pt x="16453" y="-911"/>
                      <a:pt x="21182" y="-911"/>
                      <a:pt x="25720" y="-911"/>
                    </a:cubicBezTo>
                    <a:cubicBezTo>
                      <a:pt x="25720" y="12894"/>
                      <a:pt x="25145" y="41845"/>
                      <a:pt x="25145" y="62999"/>
                    </a:cubicBezTo>
                    <a:cubicBezTo>
                      <a:pt x="37927" y="51048"/>
                      <a:pt x="45532" y="43379"/>
                      <a:pt x="55310" y="33728"/>
                    </a:cubicBezTo>
                    <a:cubicBezTo>
                      <a:pt x="61701" y="27337"/>
                      <a:pt x="80875" y="7781"/>
                      <a:pt x="89310" y="-975"/>
                    </a:cubicBezTo>
                    <a:cubicBezTo>
                      <a:pt x="92890" y="-975"/>
                      <a:pt x="95702" y="-975"/>
                      <a:pt x="98834" y="-975"/>
                    </a:cubicBezTo>
                    <a:cubicBezTo>
                      <a:pt x="101965" y="-975"/>
                      <a:pt x="104777" y="-975"/>
                      <a:pt x="108228" y="-975"/>
                    </a:cubicBezTo>
                    <a:cubicBezTo>
                      <a:pt x="87841" y="18518"/>
                      <a:pt x="68987" y="37371"/>
                      <a:pt x="49494" y="57056"/>
                    </a:cubicBezTo>
                    <a:lnTo>
                      <a:pt x="73333" y="84090"/>
                    </a:lnTo>
                    <a:cubicBezTo>
                      <a:pt x="86115" y="98853"/>
                      <a:pt x="97875" y="111955"/>
                      <a:pt x="114428" y="130105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D2E3C1B3-0CED-4708-AC82-700D7EF3AE3C}"/>
                  </a:ext>
                </a:extLst>
              </p:cNvPr>
              <p:cNvSpPr/>
              <p:nvPr/>
            </p:nvSpPr>
            <p:spPr>
              <a:xfrm>
                <a:off x="10469293" y="6440445"/>
                <a:ext cx="150829" cy="136704"/>
              </a:xfrm>
              <a:custGeom>
                <a:avLst/>
                <a:gdLst>
                  <a:gd name="connsiteX0" fmla="*/ 73845 w 150829"/>
                  <a:gd name="connsiteY0" fmla="*/ 8867 h 136704"/>
                  <a:gd name="connsiteX1" fmla="*/ 28212 w 150829"/>
                  <a:gd name="connsiteY1" fmla="*/ 67601 h 136704"/>
                  <a:gd name="connsiteX2" fmla="*/ 73845 w 150829"/>
                  <a:gd name="connsiteY2" fmla="*/ 126079 h 136704"/>
                  <a:gd name="connsiteX3" fmla="*/ 119477 w 150829"/>
                  <a:gd name="connsiteY3" fmla="*/ 67601 h 136704"/>
                  <a:gd name="connsiteX4" fmla="*/ 73845 w 150829"/>
                  <a:gd name="connsiteY4" fmla="*/ 8867 h 136704"/>
                  <a:gd name="connsiteX5" fmla="*/ 73845 w 150829"/>
                  <a:gd name="connsiteY5" fmla="*/ 135730 h 136704"/>
                  <a:gd name="connsiteX6" fmla="*/ -1570 w 150829"/>
                  <a:gd name="connsiteY6" fmla="*/ 67601 h 136704"/>
                  <a:gd name="connsiteX7" fmla="*/ 73845 w 150829"/>
                  <a:gd name="connsiteY7" fmla="*/ -975 h 136704"/>
                  <a:gd name="connsiteX8" fmla="*/ 149259 w 150829"/>
                  <a:gd name="connsiteY8" fmla="*/ 67601 h 136704"/>
                  <a:gd name="connsiteX9" fmla="*/ 73845 w 150829"/>
                  <a:gd name="connsiteY9" fmla="*/ 135730 h 13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29" h="136704">
                    <a:moveTo>
                      <a:pt x="73845" y="8867"/>
                    </a:moveTo>
                    <a:cubicBezTo>
                      <a:pt x="52371" y="8867"/>
                      <a:pt x="28212" y="29958"/>
                      <a:pt x="28212" y="67601"/>
                    </a:cubicBezTo>
                    <a:cubicBezTo>
                      <a:pt x="28212" y="105245"/>
                      <a:pt x="52243" y="126079"/>
                      <a:pt x="73845" y="126079"/>
                    </a:cubicBezTo>
                    <a:cubicBezTo>
                      <a:pt x="95446" y="126079"/>
                      <a:pt x="119477" y="105756"/>
                      <a:pt x="119477" y="67601"/>
                    </a:cubicBezTo>
                    <a:cubicBezTo>
                      <a:pt x="119477" y="29446"/>
                      <a:pt x="95638" y="8867"/>
                      <a:pt x="73845" y="8867"/>
                    </a:cubicBezTo>
                    <a:moveTo>
                      <a:pt x="73845" y="135730"/>
                    </a:moveTo>
                    <a:cubicBezTo>
                      <a:pt x="29491" y="135730"/>
                      <a:pt x="-1570" y="106650"/>
                      <a:pt x="-1570" y="67601"/>
                    </a:cubicBezTo>
                    <a:cubicBezTo>
                      <a:pt x="-1570" y="28552"/>
                      <a:pt x="29491" y="-975"/>
                      <a:pt x="73845" y="-975"/>
                    </a:cubicBezTo>
                    <a:cubicBezTo>
                      <a:pt x="118199" y="-975"/>
                      <a:pt x="149259" y="28680"/>
                      <a:pt x="149259" y="67601"/>
                    </a:cubicBezTo>
                    <a:cubicBezTo>
                      <a:pt x="149259" y="106522"/>
                      <a:pt x="118390" y="135730"/>
                      <a:pt x="73845" y="13573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02C53371-91FA-44F1-97C8-851B8F9C8047}"/>
                  </a:ext>
                </a:extLst>
              </p:cNvPr>
              <p:cNvSpPr/>
              <p:nvPr/>
            </p:nvSpPr>
            <p:spPr>
              <a:xfrm>
                <a:off x="10637953" y="6441532"/>
                <a:ext cx="168659" cy="132422"/>
              </a:xfrm>
              <a:custGeom>
                <a:avLst/>
                <a:gdLst>
                  <a:gd name="connsiteX0" fmla="*/ 166962 w 168659"/>
                  <a:gd name="connsiteY0" fmla="*/ 131384 h 132422"/>
                  <a:gd name="connsiteX1" fmla="*/ 153285 w 168659"/>
                  <a:gd name="connsiteY1" fmla="*/ 131384 h 132422"/>
                  <a:gd name="connsiteX2" fmla="*/ 138969 w 168659"/>
                  <a:gd name="connsiteY2" fmla="*/ 131384 h 132422"/>
                  <a:gd name="connsiteX3" fmla="*/ 133345 w 168659"/>
                  <a:gd name="connsiteY3" fmla="*/ 78658 h 132422"/>
                  <a:gd name="connsiteX4" fmla="*/ 127658 w 168659"/>
                  <a:gd name="connsiteY4" fmla="*/ 36157 h 132422"/>
                  <a:gd name="connsiteX5" fmla="*/ 106247 w 168659"/>
                  <a:gd name="connsiteY5" fmla="*/ 78274 h 132422"/>
                  <a:gd name="connsiteX6" fmla="*/ 80044 w 168659"/>
                  <a:gd name="connsiteY6" fmla="*/ 131384 h 132422"/>
                  <a:gd name="connsiteX7" fmla="*/ 74676 w 168659"/>
                  <a:gd name="connsiteY7" fmla="*/ 131064 h 132422"/>
                  <a:gd name="connsiteX8" fmla="*/ 70074 w 168659"/>
                  <a:gd name="connsiteY8" fmla="*/ 131384 h 132422"/>
                  <a:gd name="connsiteX9" fmla="*/ 45341 w 168659"/>
                  <a:gd name="connsiteY9" fmla="*/ 82108 h 132422"/>
                  <a:gd name="connsiteX10" fmla="*/ 21310 w 168659"/>
                  <a:gd name="connsiteY10" fmla="*/ 36157 h 132422"/>
                  <a:gd name="connsiteX11" fmla="*/ 17348 w 168659"/>
                  <a:gd name="connsiteY11" fmla="*/ 79935 h 132422"/>
                  <a:gd name="connsiteX12" fmla="*/ 13705 w 168659"/>
                  <a:gd name="connsiteY12" fmla="*/ 131384 h 132422"/>
                  <a:gd name="connsiteX13" fmla="*/ 6100 w 168659"/>
                  <a:gd name="connsiteY13" fmla="*/ 131384 h 132422"/>
                  <a:gd name="connsiteX14" fmla="*/ -1570 w 168659"/>
                  <a:gd name="connsiteY14" fmla="*/ 131384 h 132422"/>
                  <a:gd name="connsiteX15" fmla="*/ 4821 w 168659"/>
                  <a:gd name="connsiteY15" fmla="*/ 65045 h 132422"/>
                  <a:gd name="connsiteX16" fmla="*/ 11212 w 168659"/>
                  <a:gd name="connsiteY16" fmla="*/ -975 h 132422"/>
                  <a:gd name="connsiteX17" fmla="*/ 20416 w 168659"/>
                  <a:gd name="connsiteY17" fmla="*/ -975 h 132422"/>
                  <a:gd name="connsiteX18" fmla="*/ 32111 w 168659"/>
                  <a:gd name="connsiteY18" fmla="*/ -975 h 132422"/>
                  <a:gd name="connsiteX19" fmla="*/ 55374 w 168659"/>
                  <a:gd name="connsiteY19" fmla="*/ 45424 h 132422"/>
                  <a:gd name="connsiteX20" fmla="*/ 82856 w 168659"/>
                  <a:gd name="connsiteY20" fmla="*/ 96552 h 132422"/>
                  <a:gd name="connsiteX21" fmla="*/ 105544 w 168659"/>
                  <a:gd name="connsiteY21" fmla="*/ 51112 h 132422"/>
                  <a:gd name="connsiteX22" fmla="*/ 131108 w 168659"/>
                  <a:gd name="connsiteY22" fmla="*/ -720 h 132422"/>
                  <a:gd name="connsiteX23" fmla="*/ 139353 w 168659"/>
                  <a:gd name="connsiteY23" fmla="*/ -336 h 132422"/>
                  <a:gd name="connsiteX24" fmla="*/ 149962 w 168659"/>
                  <a:gd name="connsiteY24" fmla="*/ -720 h 132422"/>
                  <a:gd name="connsiteX25" fmla="*/ 157631 w 168659"/>
                  <a:gd name="connsiteY25" fmla="*/ 61977 h 132422"/>
                  <a:gd name="connsiteX26" fmla="*/ 167090 w 168659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659" h="132422">
                    <a:moveTo>
                      <a:pt x="166962" y="131384"/>
                    </a:moveTo>
                    <a:cubicBezTo>
                      <a:pt x="163063" y="131384"/>
                      <a:pt x="158206" y="131384"/>
                      <a:pt x="153285" y="131384"/>
                    </a:cubicBezTo>
                    <a:cubicBezTo>
                      <a:pt x="148364" y="131384"/>
                      <a:pt x="143315" y="131384"/>
                      <a:pt x="138969" y="131384"/>
                    </a:cubicBezTo>
                    <a:lnTo>
                      <a:pt x="133345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4" y="131192"/>
                      <a:pt x="76465" y="131064"/>
                      <a:pt x="74676" y="131064"/>
                    </a:cubicBezTo>
                    <a:cubicBezTo>
                      <a:pt x="73142" y="131064"/>
                      <a:pt x="71608" y="131128"/>
                      <a:pt x="70074" y="131384"/>
                    </a:cubicBezTo>
                    <a:cubicBezTo>
                      <a:pt x="60232" y="110996"/>
                      <a:pt x="59721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66" y="110485"/>
                      <a:pt x="13705" y="131384"/>
                    </a:cubicBezTo>
                    <a:cubicBezTo>
                      <a:pt x="11084" y="131384"/>
                      <a:pt x="8592" y="131384"/>
                      <a:pt x="6100" y="131384"/>
                    </a:cubicBezTo>
                    <a:cubicBezTo>
                      <a:pt x="3607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0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50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856" y="96552"/>
                    </a:cubicBezTo>
                    <a:cubicBezTo>
                      <a:pt x="91036" y="80702"/>
                      <a:pt x="95638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464"/>
                      <a:pt x="136477" y="-336"/>
                      <a:pt x="139353" y="-336"/>
                    </a:cubicBezTo>
                    <a:cubicBezTo>
                      <a:pt x="142804" y="-336"/>
                      <a:pt x="146383" y="-336"/>
                      <a:pt x="149962" y="-720"/>
                    </a:cubicBezTo>
                    <a:cubicBezTo>
                      <a:pt x="151624" y="16536"/>
                      <a:pt x="153285" y="30021"/>
                      <a:pt x="157631" y="61977"/>
                    </a:cubicBezTo>
                    <a:cubicBezTo>
                      <a:pt x="163063" y="101793"/>
                      <a:pt x="164342" y="113808"/>
                      <a:pt x="167090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F54EC0CE-D80B-474C-9B8B-CE397C13986C}"/>
                  </a:ext>
                </a:extLst>
              </p:cNvPr>
              <p:cNvSpPr/>
              <p:nvPr/>
            </p:nvSpPr>
            <p:spPr>
              <a:xfrm>
                <a:off x="10827191" y="6441532"/>
                <a:ext cx="168723" cy="132422"/>
              </a:xfrm>
              <a:custGeom>
                <a:avLst/>
                <a:gdLst>
                  <a:gd name="connsiteX0" fmla="*/ 166962 w 168723"/>
                  <a:gd name="connsiteY0" fmla="*/ 131384 h 132422"/>
                  <a:gd name="connsiteX1" fmla="*/ 153286 w 168723"/>
                  <a:gd name="connsiteY1" fmla="*/ 131384 h 132422"/>
                  <a:gd name="connsiteX2" fmla="*/ 138970 w 168723"/>
                  <a:gd name="connsiteY2" fmla="*/ 131384 h 132422"/>
                  <a:gd name="connsiteX3" fmla="*/ 133282 w 168723"/>
                  <a:gd name="connsiteY3" fmla="*/ 78658 h 132422"/>
                  <a:gd name="connsiteX4" fmla="*/ 127658 w 168723"/>
                  <a:gd name="connsiteY4" fmla="*/ 36157 h 132422"/>
                  <a:gd name="connsiteX5" fmla="*/ 106247 w 168723"/>
                  <a:gd name="connsiteY5" fmla="*/ 78274 h 132422"/>
                  <a:gd name="connsiteX6" fmla="*/ 80044 w 168723"/>
                  <a:gd name="connsiteY6" fmla="*/ 131384 h 132422"/>
                  <a:gd name="connsiteX7" fmla="*/ 74612 w 168723"/>
                  <a:gd name="connsiteY7" fmla="*/ 131064 h 132422"/>
                  <a:gd name="connsiteX8" fmla="*/ 70074 w 168723"/>
                  <a:gd name="connsiteY8" fmla="*/ 131384 h 132422"/>
                  <a:gd name="connsiteX9" fmla="*/ 45341 w 168723"/>
                  <a:gd name="connsiteY9" fmla="*/ 82108 h 132422"/>
                  <a:gd name="connsiteX10" fmla="*/ 21310 w 168723"/>
                  <a:gd name="connsiteY10" fmla="*/ 36157 h 132422"/>
                  <a:gd name="connsiteX11" fmla="*/ 17348 w 168723"/>
                  <a:gd name="connsiteY11" fmla="*/ 79935 h 132422"/>
                  <a:gd name="connsiteX12" fmla="*/ 13705 w 168723"/>
                  <a:gd name="connsiteY12" fmla="*/ 131384 h 132422"/>
                  <a:gd name="connsiteX13" fmla="*/ 6036 w 168723"/>
                  <a:gd name="connsiteY13" fmla="*/ 131384 h 132422"/>
                  <a:gd name="connsiteX14" fmla="*/ -1570 w 168723"/>
                  <a:gd name="connsiteY14" fmla="*/ 131384 h 132422"/>
                  <a:gd name="connsiteX15" fmla="*/ 4821 w 168723"/>
                  <a:gd name="connsiteY15" fmla="*/ 65045 h 132422"/>
                  <a:gd name="connsiteX16" fmla="*/ 11212 w 168723"/>
                  <a:gd name="connsiteY16" fmla="*/ -975 h 132422"/>
                  <a:gd name="connsiteX17" fmla="*/ 20416 w 168723"/>
                  <a:gd name="connsiteY17" fmla="*/ -975 h 132422"/>
                  <a:gd name="connsiteX18" fmla="*/ 32111 w 168723"/>
                  <a:gd name="connsiteY18" fmla="*/ -975 h 132422"/>
                  <a:gd name="connsiteX19" fmla="*/ 55374 w 168723"/>
                  <a:gd name="connsiteY19" fmla="*/ 45424 h 132422"/>
                  <a:gd name="connsiteX20" fmla="*/ 82792 w 168723"/>
                  <a:gd name="connsiteY20" fmla="*/ 96552 h 132422"/>
                  <a:gd name="connsiteX21" fmla="*/ 105544 w 168723"/>
                  <a:gd name="connsiteY21" fmla="*/ 51112 h 132422"/>
                  <a:gd name="connsiteX22" fmla="*/ 131108 w 168723"/>
                  <a:gd name="connsiteY22" fmla="*/ -720 h 132422"/>
                  <a:gd name="connsiteX23" fmla="*/ 139417 w 168723"/>
                  <a:gd name="connsiteY23" fmla="*/ -336 h 132422"/>
                  <a:gd name="connsiteX24" fmla="*/ 150026 w 168723"/>
                  <a:gd name="connsiteY24" fmla="*/ -720 h 132422"/>
                  <a:gd name="connsiteX25" fmla="*/ 157695 w 168723"/>
                  <a:gd name="connsiteY25" fmla="*/ 61977 h 132422"/>
                  <a:gd name="connsiteX26" fmla="*/ 167154 w 168723"/>
                  <a:gd name="connsiteY26" fmla="*/ 131448 h 1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8723" h="132422">
                    <a:moveTo>
                      <a:pt x="166962" y="131384"/>
                    </a:moveTo>
                    <a:cubicBezTo>
                      <a:pt x="162999" y="131384"/>
                      <a:pt x="158206" y="131384"/>
                      <a:pt x="153286" y="131384"/>
                    </a:cubicBezTo>
                    <a:cubicBezTo>
                      <a:pt x="148364" y="131384"/>
                      <a:pt x="143315" y="131384"/>
                      <a:pt x="138970" y="131384"/>
                    </a:cubicBezTo>
                    <a:lnTo>
                      <a:pt x="133282" y="78658"/>
                    </a:lnTo>
                    <a:cubicBezTo>
                      <a:pt x="131492" y="62488"/>
                      <a:pt x="127658" y="36157"/>
                      <a:pt x="127658" y="36157"/>
                    </a:cubicBezTo>
                    <a:cubicBezTo>
                      <a:pt x="121650" y="47916"/>
                      <a:pt x="118071" y="54499"/>
                      <a:pt x="106247" y="78274"/>
                    </a:cubicBezTo>
                    <a:lnTo>
                      <a:pt x="80044" y="131384"/>
                    </a:lnTo>
                    <a:cubicBezTo>
                      <a:pt x="78255" y="131192"/>
                      <a:pt x="76401" y="131064"/>
                      <a:pt x="74612" y="131064"/>
                    </a:cubicBezTo>
                    <a:cubicBezTo>
                      <a:pt x="73078" y="131064"/>
                      <a:pt x="71544" y="131128"/>
                      <a:pt x="70074" y="131384"/>
                    </a:cubicBezTo>
                    <a:cubicBezTo>
                      <a:pt x="60232" y="110996"/>
                      <a:pt x="59657" y="110868"/>
                      <a:pt x="45341" y="82108"/>
                    </a:cubicBezTo>
                    <a:cubicBezTo>
                      <a:pt x="34987" y="61401"/>
                      <a:pt x="31536" y="54499"/>
                      <a:pt x="21310" y="36157"/>
                    </a:cubicBezTo>
                    <a:cubicBezTo>
                      <a:pt x="19329" y="57183"/>
                      <a:pt x="19329" y="55969"/>
                      <a:pt x="17348" y="79935"/>
                    </a:cubicBezTo>
                    <a:cubicBezTo>
                      <a:pt x="15686" y="99939"/>
                      <a:pt x="15302" y="110485"/>
                      <a:pt x="13705" y="131384"/>
                    </a:cubicBezTo>
                    <a:cubicBezTo>
                      <a:pt x="11085" y="131384"/>
                      <a:pt x="8592" y="131384"/>
                      <a:pt x="6036" y="131384"/>
                    </a:cubicBezTo>
                    <a:cubicBezTo>
                      <a:pt x="3479" y="131384"/>
                      <a:pt x="1051" y="131384"/>
                      <a:pt x="-1570" y="131384"/>
                    </a:cubicBezTo>
                    <a:cubicBezTo>
                      <a:pt x="795" y="109398"/>
                      <a:pt x="1881" y="97383"/>
                      <a:pt x="4821" y="65045"/>
                    </a:cubicBezTo>
                    <a:cubicBezTo>
                      <a:pt x="7761" y="32706"/>
                      <a:pt x="9551" y="19923"/>
                      <a:pt x="11212" y="-975"/>
                    </a:cubicBezTo>
                    <a:cubicBezTo>
                      <a:pt x="14344" y="-975"/>
                      <a:pt x="17603" y="-975"/>
                      <a:pt x="20416" y="-975"/>
                    </a:cubicBezTo>
                    <a:cubicBezTo>
                      <a:pt x="24506" y="-975"/>
                      <a:pt x="28468" y="-975"/>
                      <a:pt x="32111" y="-975"/>
                    </a:cubicBezTo>
                    <a:cubicBezTo>
                      <a:pt x="38822" y="12702"/>
                      <a:pt x="41186" y="18198"/>
                      <a:pt x="55374" y="45424"/>
                    </a:cubicBezTo>
                    <a:cubicBezTo>
                      <a:pt x="69946" y="73736"/>
                      <a:pt x="74548" y="81022"/>
                      <a:pt x="82792" y="96552"/>
                    </a:cubicBezTo>
                    <a:cubicBezTo>
                      <a:pt x="90973" y="80702"/>
                      <a:pt x="95574" y="71436"/>
                      <a:pt x="105544" y="51112"/>
                    </a:cubicBezTo>
                    <a:cubicBezTo>
                      <a:pt x="117751" y="26570"/>
                      <a:pt x="125165" y="11296"/>
                      <a:pt x="131108" y="-720"/>
                    </a:cubicBezTo>
                    <a:cubicBezTo>
                      <a:pt x="133729" y="-720"/>
                      <a:pt x="136541" y="-336"/>
                      <a:pt x="139417" y="-336"/>
                    </a:cubicBezTo>
                    <a:cubicBezTo>
                      <a:pt x="142292" y="-336"/>
                      <a:pt x="146447" y="-336"/>
                      <a:pt x="150026" y="-720"/>
                    </a:cubicBezTo>
                    <a:cubicBezTo>
                      <a:pt x="151688" y="16536"/>
                      <a:pt x="153286" y="30021"/>
                      <a:pt x="157695" y="61977"/>
                    </a:cubicBezTo>
                    <a:cubicBezTo>
                      <a:pt x="163127" y="101793"/>
                      <a:pt x="164086" y="113808"/>
                      <a:pt x="167154" y="13144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529F5B04-622A-4308-AAB8-FEE06B18737C}"/>
                  </a:ext>
                </a:extLst>
              </p:cNvPr>
              <p:cNvSpPr/>
              <p:nvPr/>
            </p:nvSpPr>
            <p:spPr>
              <a:xfrm>
                <a:off x="11022949" y="6442810"/>
                <a:ext cx="120854" cy="133956"/>
              </a:xfrm>
              <a:custGeom>
                <a:avLst/>
                <a:gdLst>
                  <a:gd name="connsiteX0" fmla="*/ 43871 w 120854"/>
                  <a:gd name="connsiteY0" fmla="*/ 132854 h 133956"/>
                  <a:gd name="connsiteX1" fmla="*/ 3351 w 120854"/>
                  <a:gd name="connsiteY1" fmla="*/ 109718 h 133956"/>
                  <a:gd name="connsiteX2" fmla="*/ -994 w 120854"/>
                  <a:gd name="connsiteY2" fmla="*/ 78275 h 133956"/>
                  <a:gd name="connsiteX3" fmla="*/ -994 w 120854"/>
                  <a:gd name="connsiteY3" fmla="*/ 49578 h 133956"/>
                  <a:gd name="connsiteX4" fmla="*/ -1570 w 120854"/>
                  <a:gd name="connsiteY4" fmla="*/ -975 h 133956"/>
                  <a:gd name="connsiteX5" fmla="*/ 11660 w 120854"/>
                  <a:gd name="connsiteY5" fmla="*/ -975 h 133956"/>
                  <a:gd name="connsiteX6" fmla="*/ 26040 w 120854"/>
                  <a:gd name="connsiteY6" fmla="*/ -975 h 133956"/>
                  <a:gd name="connsiteX7" fmla="*/ 25528 w 120854"/>
                  <a:gd name="connsiteY7" fmla="*/ 47789 h 133956"/>
                  <a:gd name="connsiteX8" fmla="*/ 25528 w 120854"/>
                  <a:gd name="connsiteY8" fmla="*/ 84666 h 133956"/>
                  <a:gd name="connsiteX9" fmla="*/ 55694 w 120854"/>
                  <a:gd name="connsiteY9" fmla="*/ 114639 h 133956"/>
                  <a:gd name="connsiteX10" fmla="*/ 92059 w 120854"/>
                  <a:gd name="connsiteY10" fmla="*/ 98853 h 133956"/>
                  <a:gd name="connsiteX11" fmla="*/ 92059 w 120854"/>
                  <a:gd name="connsiteY11" fmla="*/ 57951 h 133956"/>
                  <a:gd name="connsiteX12" fmla="*/ 91484 w 120854"/>
                  <a:gd name="connsiteY12" fmla="*/ -975 h 133956"/>
                  <a:gd name="connsiteX13" fmla="*/ 105416 w 120854"/>
                  <a:gd name="connsiteY13" fmla="*/ -975 h 133956"/>
                  <a:gd name="connsiteX14" fmla="*/ 118966 w 120854"/>
                  <a:gd name="connsiteY14" fmla="*/ -975 h 133956"/>
                  <a:gd name="connsiteX15" fmla="*/ 118198 w 120854"/>
                  <a:gd name="connsiteY15" fmla="*/ 59931 h 133956"/>
                  <a:gd name="connsiteX16" fmla="*/ 119285 w 120854"/>
                  <a:gd name="connsiteY16" fmla="*/ 130233 h 133956"/>
                  <a:gd name="connsiteX17" fmla="*/ 105353 w 120854"/>
                  <a:gd name="connsiteY17" fmla="*/ 130233 h 133956"/>
                  <a:gd name="connsiteX18" fmla="*/ 91676 w 120854"/>
                  <a:gd name="connsiteY18" fmla="*/ 130233 h 133956"/>
                  <a:gd name="connsiteX19" fmla="*/ 91676 w 120854"/>
                  <a:gd name="connsiteY19" fmla="*/ 112402 h 133956"/>
                  <a:gd name="connsiteX20" fmla="*/ 43487 w 120854"/>
                  <a:gd name="connsiteY20" fmla="*/ 132981 h 1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0854" h="133956">
                    <a:moveTo>
                      <a:pt x="43871" y="132854"/>
                    </a:moveTo>
                    <a:cubicBezTo>
                      <a:pt x="26999" y="133684"/>
                      <a:pt x="11212" y="124673"/>
                      <a:pt x="3351" y="109718"/>
                    </a:cubicBezTo>
                    <a:cubicBezTo>
                      <a:pt x="-419" y="99684"/>
                      <a:pt x="-1889" y="88947"/>
                      <a:pt x="-994" y="78275"/>
                    </a:cubicBezTo>
                    <a:lnTo>
                      <a:pt x="-994" y="49578"/>
                    </a:lnTo>
                    <a:cubicBezTo>
                      <a:pt x="-994" y="34687"/>
                      <a:pt x="-994" y="16281"/>
                      <a:pt x="-1570" y="-975"/>
                    </a:cubicBezTo>
                    <a:cubicBezTo>
                      <a:pt x="2456" y="-975"/>
                      <a:pt x="6931" y="-975"/>
                      <a:pt x="11660" y="-975"/>
                    </a:cubicBezTo>
                    <a:cubicBezTo>
                      <a:pt x="16389" y="-975"/>
                      <a:pt x="21246" y="-975"/>
                      <a:pt x="26040" y="-975"/>
                    </a:cubicBezTo>
                    <a:cubicBezTo>
                      <a:pt x="26040" y="16664"/>
                      <a:pt x="25528" y="30469"/>
                      <a:pt x="25528" y="47789"/>
                    </a:cubicBezTo>
                    <a:lnTo>
                      <a:pt x="25528" y="84666"/>
                    </a:lnTo>
                    <a:cubicBezTo>
                      <a:pt x="25528" y="101537"/>
                      <a:pt x="33517" y="114639"/>
                      <a:pt x="55694" y="114639"/>
                    </a:cubicBezTo>
                    <a:cubicBezTo>
                      <a:pt x="69307" y="113872"/>
                      <a:pt x="82217" y="108312"/>
                      <a:pt x="92059" y="98853"/>
                    </a:cubicBezTo>
                    <a:cubicBezTo>
                      <a:pt x="92059" y="89586"/>
                      <a:pt x="92059" y="69774"/>
                      <a:pt x="92059" y="57951"/>
                    </a:cubicBezTo>
                    <a:cubicBezTo>
                      <a:pt x="92059" y="36860"/>
                      <a:pt x="91676" y="14875"/>
                      <a:pt x="91484" y="-975"/>
                    </a:cubicBezTo>
                    <a:cubicBezTo>
                      <a:pt x="94616" y="-975"/>
                      <a:pt x="100048" y="-975"/>
                      <a:pt x="105416" y="-975"/>
                    </a:cubicBezTo>
                    <a:cubicBezTo>
                      <a:pt x="110785" y="-975"/>
                      <a:pt x="116153" y="-975"/>
                      <a:pt x="118966" y="-975"/>
                    </a:cubicBezTo>
                    <a:cubicBezTo>
                      <a:pt x="118966" y="14108"/>
                      <a:pt x="118198" y="22288"/>
                      <a:pt x="118198" y="59931"/>
                    </a:cubicBezTo>
                    <a:cubicBezTo>
                      <a:pt x="118198" y="86454"/>
                      <a:pt x="118582" y="108312"/>
                      <a:pt x="119285" y="130233"/>
                    </a:cubicBezTo>
                    <a:cubicBezTo>
                      <a:pt x="114620" y="130233"/>
                      <a:pt x="109954" y="130233"/>
                      <a:pt x="105353" y="130233"/>
                    </a:cubicBezTo>
                    <a:cubicBezTo>
                      <a:pt x="100751" y="130233"/>
                      <a:pt x="96213" y="130233"/>
                      <a:pt x="91676" y="130233"/>
                    </a:cubicBezTo>
                    <a:cubicBezTo>
                      <a:pt x="91676" y="123842"/>
                      <a:pt x="91676" y="116621"/>
                      <a:pt x="91676" y="112402"/>
                    </a:cubicBezTo>
                    <a:cubicBezTo>
                      <a:pt x="78894" y="125185"/>
                      <a:pt x="61574" y="132598"/>
                      <a:pt x="43487" y="132981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39" name="Bild 7">
              <a:extLst>
                <a:ext uri="{FF2B5EF4-FFF2-40B4-BE49-F238E27FC236}">
                  <a16:creationId xmlns:a16="http://schemas.microsoft.com/office/drawing/2014/main" id="{6F793103-01A5-4255-BC90-AE77112A514A}"/>
                </a:ext>
              </a:extLst>
            </p:cNvPr>
            <p:cNvGrpSpPr/>
            <p:nvPr/>
          </p:nvGrpSpPr>
          <p:grpSpPr>
            <a:xfrm>
              <a:off x="9962286" y="6237019"/>
              <a:ext cx="1335030" cy="370939"/>
              <a:chOff x="9962286" y="6237019"/>
              <a:chExt cx="1335030" cy="370939"/>
            </a:xfrm>
            <a:solidFill>
              <a:schemeClr val="tx1"/>
            </a:solidFill>
          </p:grpSpPr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7CAEA9D0-CDE1-4B05-BAD5-F21BB829E6F8}"/>
                  </a:ext>
                </a:extLst>
              </p:cNvPr>
              <p:cNvSpPr/>
              <p:nvPr/>
            </p:nvSpPr>
            <p:spPr>
              <a:xfrm>
                <a:off x="11178060" y="6442810"/>
                <a:ext cx="119257" cy="132742"/>
              </a:xfrm>
              <a:custGeom>
                <a:avLst/>
                <a:gdLst>
                  <a:gd name="connsiteX0" fmla="*/ 117623 w 119257"/>
                  <a:gd name="connsiteY0" fmla="*/ 131768 h 132742"/>
                  <a:gd name="connsiteX1" fmla="*/ 106631 w 119257"/>
                  <a:gd name="connsiteY1" fmla="*/ 131768 h 132742"/>
                  <a:gd name="connsiteX2" fmla="*/ 96916 w 119257"/>
                  <a:gd name="connsiteY2" fmla="*/ 131768 h 132742"/>
                  <a:gd name="connsiteX3" fmla="*/ 45788 w 119257"/>
                  <a:gd name="connsiteY3" fmla="*/ 71564 h 132742"/>
                  <a:gd name="connsiteX4" fmla="*/ 10509 w 119257"/>
                  <a:gd name="connsiteY4" fmla="*/ 32131 h 132742"/>
                  <a:gd name="connsiteX5" fmla="*/ 10509 w 119257"/>
                  <a:gd name="connsiteY5" fmla="*/ 64662 h 132742"/>
                  <a:gd name="connsiteX6" fmla="*/ 11212 w 119257"/>
                  <a:gd name="connsiteY6" fmla="*/ 130106 h 132742"/>
                  <a:gd name="connsiteX7" fmla="*/ 4821 w 119257"/>
                  <a:gd name="connsiteY7" fmla="*/ 130106 h 132742"/>
                  <a:gd name="connsiteX8" fmla="*/ -1570 w 119257"/>
                  <a:gd name="connsiteY8" fmla="*/ 130106 h 132742"/>
                  <a:gd name="connsiteX9" fmla="*/ -1570 w 119257"/>
                  <a:gd name="connsiteY9" fmla="*/ 64853 h 132742"/>
                  <a:gd name="connsiteX10" fmla="*/ -1570 w 119257"/>
                  <a:gd name="connsiteY10" fmla="*/ -975 h 132742"/>
                  <a:gd name="connsiteX11" fmla="*/ 9359 w 119257"/>
                  <a:gd name="connsiteY11" fmla="*/ -975 h 132742"/>
                  <a:gd name="connsiteX12" fmla="*/ 19201 w 119257"/>
                  <a:gd name="connsiteY12" fmla="*/ -975 h 132742"/>
                  <a:gd name="connsiteX13" fmla="*/ 66623 w 119257"/>
                  <a:gd name="connsiteY13" fmla="*/ 55778 h 132742"/>
                  <a:gd name="connsiteX14" fmla="*/ 104969 w 119257"/>
                  <a:gd name="connsiteY14" fmla="*/ 99556 h 132742"/>
                  <a:gd name="connsiteX15" fmla="*/ 104969 w 119257"/>
                  <a:gd name="connsiteY15" fmla="*/ 64853 h 132742"/>
                  <a:gd name="connsiteX16" fmla="*/ 104458 w 119257"/>
                  <a:gd name="connsiteY16" fmla="*/ -975 h 132742"/>
                  <a:gd name="connsiteX17" fmla="*/ 110849 w 119257"/>
                  <a:gd name="connsiteY17" fmla="*/ -975 h 132742"/>
                  <a:gd name="connsiteX18" fmla="*/ 117687 w 119257"/>
                  <a:gd name="connsiteY18" fmla="*/ -975 h 132742"/>
                  <a:gd name="connsiteX19" fmla="*/ 117687 w 119257"/>
                  <a:gd name="connsiteY19" fmla="*/ 64662 h 132742"/>
                  <a:gd name="connsiteX20" fmla="*/ 117687 w 119257"/>
                  <a:gd name="connsiteY20" fmla="*/ 131768 h 1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57" h="132742">
                    <a:moveTo>
                      <a:pt x="117623" y="131768"/>
                    </a:moveTo>
                    <a:cubicBezTo>
                      <a:pt x="113469" y="131768"/>
                      <a:pt x="109954" y="131768"/>
                      <a:pt x="106631" y="131768"/>
                    </a:cubicBezTo>
                    <a:cubicBezTo>
                      <a:pt x="103307" y="131768"/>
                      <a:pt x="100240" y="131768"/>
                      <a:pt x="96916" y="131768"/>
                    </a:cubicBezTo>
                    <a:cubicBezTo>
                      <a:pt x="85476" y="119752"/>
                      <a:pt x="71352" y="101537"/>
                      <a:pt x="45788" y="71564"/>
                    </a:cubicBezTo>
                    <a:cubicBezTo>
                      <a:pt x="26615" y="49195"/>
                      <a:pt x="18690" y="40503"/>
                      <a:pt x="10509" y="32131"/>
                    </a:cubicBezTo>
                    <a:cubicBezTo>
                      <a:pt x="10509" y="35774"/>
                      <a:pt x="10509" y="57695"/>
                      <a:pt x="10509" y="64662"/>
                    </a:cubicBezTo>
                    <a:cubicBezTo>
                      <a:pt x="10509" y="79041"/>
                      <a:pt x="10893" y="112083"/>
                      <a:pt x="11212" y="130106"/>
                    </a:cubicBezTo>
                    <a:lnTo>
                      <a:pt x="4821" y="130106"/>
                    </a:lnTo>
                    <a:lnTo>
                      <a:pt x="-1570" y="130106"/>
                    </a:lnTo>
                    <a:cubicBezTo>
                      <a:pt x="-1570" y="113361"/>
                      <a:pt x="-1570" y="80127"/>
                      <a:pt x="-1570" y="64853"/>
                    </a:cubicBezTo>
                    <a:cubicBezTo>
                      <a:pt x="-1570" y="49578"/>
                      <a:pt x="-1570" y="15770"/>
                      <a:pt x="-1570" y="-975"/>
                    </a:cubicBezTo>
                    <a:cubicBezTo>
                      <a:pt x="2520" y="-975"/>
                      <a:pt x="6036" y="-975"/>
                      <a:pt x="9359" y="-975"/>
                    </a:cubicBezTo>
                    <a:cubicBezTo>
                      <a:pt x="12682" y="-975"/>
                      <a:pt x="15750" y="-975"/>
                      <a:pt x="19201" y="-975"/>
                    </a:cubicBezTo>
                    <a:cubicBezTo>
                      <a:pt x="32814" y="15578"/>
                      <a:pt x="38374" y="22672"/>
                      <a:pt x="66623" y="55778"/>
                    </a:cubicBezTo>
                    <a:cubicBezTo>
                      <a:pt x="87010" y="79552"/>
                      <a:pt x="94616" y="88500"/>
                      <a:pt x="104969" y="99556"/>
                    </a:cubicBezTo>
                    <a:cubicBezTo>
                      <a:pt x="104969" y="94635"/>
                      <a:pt x="104969" y="72267"/>
                      <a:pt x="104969" y="64853"/>
                    </a:cubicBezTo>
                    <a:cubicBezTo>
                      <a:pt x="104969" y="50281"/>
                      <a:pt x="104969" y="12510"/>
                      <a:pt x="104458" y="-975"/>
                    </a:cubicBezTo>
                    <a:cubicBezTo>
                      <a:pt x="106311" y="-975"/>
                      <a:pt x="108548" y="-975"/>
                      <a:pt x="110849" y="-975"/>
                    </a:cubicBezTo>
                    <a:cubicBezTo>
                      <a:pt x="113150" y="-975"/>
                      <a:pt x="115514" y="-975"/>
                      <a:pt x="117687" y="-975"/>
                    </a:cubicBezTo>
                    <a:cubicBezTo>
                      <a:pt x="117687" y="14683"/>
                      <a:pt x="117687" y="49003"/>
                      <a:pt x="117687" y="64662"/>
                    </a:cubicBezTo>
                    <a:cubicBezTo>
                      <a:pt x="117687" y="80319"/>
                      <a:pt x="117687" y="115790"/>
                      <a:pt x="117687" y="131768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B539DD29-430D-4E29-9293-1207D4193B2A}"/>
                  </a:ext>
                </a:extLst>
              </p:cNvPr>
              <p:cNvSpPr/>
              <p:nvPr/>
            </p:nvSpPr>
            <p:spPr>
              <a:xfrm>
                <a:off x="9962286" y="6237019"/>
                <a:ext cx="293610" cy="370939"/>
              </a:xfrm>
              <a:custGeom>
                <a:avLst/>
                <a:gdLst>
                  <a:gd name="connsiteX0" fmla="*/ 291912 w 293610"/>
                  <a:gd name="connsiteY0" fmla="*/ 878 h 370939"/>
                  <a:gd name="connsiteX1" fmla="*/ 291912 w 293610"/>
                  <a:gd name="connsiteY1" fmla="*/ -975 h 370939"/>
                  <a:gd name="connsiteX2" fmla="*/ -1501 w 293610"/>
                  <a:gd name="connsiteY2" fmla="*/ -975 h 370939"/>
                  <a:gd name="connsiteX3" fmla="*/ -1501 w 293610"/>
                  <a:gd name="connsiteY3" fmla="*/ 217598 h 370939"/>
                  <a:gd name="connsiteX4" fmla="*/ 3612 w 293610"/>
                  <a:gd name="connsiteY4" fmla="*/ 269174 h 370939"/>
                  <a:gd name="connsiteX5" fmla="*/ 144854 w 293610"/>
                  <a:gd name="connsiteY5" fmla="*/ 369961 h 370939"/>
                  <a:gd name="connsiteX6" fmla="*/ 232219 w 293610"/>
                  <a:gd name="connsiteY6" fmla="*/ 343119 h 370939"/>
                  <a:gd name="connsiteX7" fmla="*/ 284306 w 293610"/>
                  <a:gd name="connsiteY7" fmla="*/ 275054 h 370939"/>
                  <a:gd name="connsiteX8" fmla="*/ 292040 w 293610"/>
                  <a:gd name="connsiteY8" fmla="*/ 192610 h 370939"/>
                  <a:gd name="connsiteX9" fmla="*/ 10130 w 293610"/>
                  <a:gd name="connsiteY9" fmla="*/ 10657 h 370939"/>
                  <a:gd name="connsiteX10" fmla="*/ 280216 w 293610"/>
                  <a:gd name="connsiteY10" fmla="*/ 10657 h 370939"/>
                  <a:gd name="connsiteX11" fmla="*/ 280216 w 293610"/>
                  <a:gd name="connsiteY11" fmla="*/ 186602 h 370939"/>
                  <a:gd name="connsiteX12" fmla="*/ 273314 w 293610"/>
                  <a:gd name="connsiteY12" fmla="*/ 270836 h 370939"/>
                  <a:gd name="connsiteX13" fmla="*/ 273314 w 293610"/>
                  <a:gd name="connsiteY13" fmla="*/ 270836 h 370939"/>
                  <a:gd name="connsiteX14" fmla="*/ 272355 w 293610"/>
                  <a:gd name="connsiteY14" fmla="*/ 273648 h 370939"/>
                  <a:gd name="connsiteX15" fmla="*/ 271716 w 293610"/>
                  <a:gd name="connsiteY15" fmla="*/ 273648 h 370939"/>
                  <a:gd name="connsiteX16" fmla="*/ 271716 w 293610"/>
                  <a:gd name="connsiteY16" fmla="*/ 273648 h 370939"/>
                  <a:gd name="connsiteX17" fmla="*/ 268393 w 293610"/>
                  <a:gd name="connsiteY17" fmla="*/ 272306 h 370939"/>
                  <a:gd name="connsiteX18" fmla="*/ 268393 w 293610"/>
                  <a:gd name="connsiteY18" fmla="*/ 272306 h 370939"/>
                  <a:gd name="connsiteX19" fmla="*/ 235096 w 293610"/>
                  <a:gd name="connsiteY19" fmla="*/ 269558 h 370939"/>
                  <a:gd name="connsiteX20" fmla="*/ 228705 w 293610"/>
                  <a:gd name="connsiteY20" fmla="*/ 271347 h 370939"/>
                  <a:gd name="connsiteX21" fmla="*/ 175978 w 293610"/>
                  <a:gd name="connsiteY21" fmla="*/ 274287 h 370939"/>
                  <a:gd name="connsiteX22" fmla="*/ 114177 w 293610"/>
                  <a:gd name="connsiteY22" fmla="*/ 274287 h 370939"/>
                  <a:gd name="connsiteX23" fmla="*/ 61387 w 293610"/>
                  <a:gd name="connsiteY23" fmla="*/ 271347 h 370939"/>
                  <a:gd name="connsiteX24" fmla="*/ 61387 w 293610"/>
                  <a:gd name="connsiteY24" fmla="*/ 271347 h 370939"/>
                  <a:gd name="connsiteX25" fmla="*/ 55443 w 293610"/>
                  <a:gd name="connsiteY25" fmla="*/ 269558 h 370939"/>
                  <a:gd name="connsiteX26" fmla="*/ 43939 w 293610"/>
                  <a:gd name="connsiteY26" fmla="*/ 268024 h 370939"/>
                  <a:gd name="connsiteX27" fmla="*/ 22082 w 293610"/>
                  <a:gd name="connsiteY27" fmla="*/ 272306 h 370939"/>
                  <a:gd name="connsiteX28" fmla="*/ 22082 w 293610"/>
                  <a:gd name="connsiteY28" fmla="*/ 272306 h 370939"/>
                  <a:gd name="connsiteX29" fmla="*/ 18695 w 293610"/>
                  <a:gd name="connsiteY29" fmla="*/ 273776 h 370939"/>
                  <a:gd name="connsiteX30" fmla="*/ 18695 w 293610"/>
                  <a:gd name="connsiteY30" fmla="*/ 273776 h 370939"/>
                  <a:gd name="connsiteX31" fmla="*/ 17416 w 293610"/>
                  <a:gd name="connsiteY31" fmla="*/ 274287 h 370939"/>
                  <a:gd name="connsiteX32" fmla="*/ 14221 w 293610"/>
                  <a:gd name="connsiteY32" fmla="*/ 264125 h 370939"/>
                  <a:gd name="connsiteX33" fmla="*/ 10067 w 293610"/>
                  <a:gd name="connsiteY33" fmla="*/ 217854 h 370939"/>
                  <a:gd name="connsiteX34" fmla="*/ 144854 w 293610"/>
                  <a:gd name="connsiteY34" fmla="*/ 358330 h 370939"/>
                  <a:gd name="connsiteX35" fmla="*/ 22082 w 293610"/>
                  <a:gd name="connsiteY35" fmla="*/ 285152 h 370939"/>
                  <a:gd name="connsiteX36" fmla="*/ 24958 w 293610"/>
                  <a:gd name="connsiteY36" fmla="*/ 283746 h 370939"/>
                  <a:gd name="connsiteX37" fmla="*/ 52312 w 293610"/>
                  <a:gd name="connsiteY37" fmla="*/ 280742 h 370939"/>
                  <a:gd name="connsiteX38" fmla="*/ 57872 w 293610"/>
                  <a:gd name="connsiteY38" fmla="*/ 282404 h 370939"/>
                  <a:gd name="connsiteX39" fmla="*/ 58255 w 293610"/>
                  <a:gd name="connsiteY39" fmla="*/ 282404 h 370939"/>
                  <a:gd name="connsiteX40" fmla="*/ 94557 w 293610"/>
                  <a:gd name="connsiteY40" fmla="*/ 289370 h 370939"/>
                  <a:gd name="connsiteX41" fmla="*/ 118395 w 293610"/>
                  <a:gd name="connsiteY41" fmla="*/ 285088 h 370939"/>
                  <a:gd name="connsiteX42" fmla="*/ 172080 w 293610"/>
                  <a:gd name="connsiteY42" fmla="*/ 285088 h 370939"/>
                  <a:gd name="connsiteX43" fmla="*/ 232283 w 293610"/>
                  <a:gd name="connsiteY43" fmla="*/ 282404 h 370939"/>
                  <a:gd name="connsiteX44" fmla="*/ 232283 w 293610"/>
                  <a:gd name="connsiteY44" fmla="*/ 282404 h 370939"/>
                  <a:gd name="connsiteX45" fmla="*/ 238035 w 293610"/>
                  <a:gd name="connsiteY45" fmla="*/ 280678 h 370939"/>
                  <a:gd name="connsiteX46" fmla="*/ 265325 w 293610"/>
                  <a:gd name="connsiteY46" fmla="*/ 283682 h 370939"/>
                  <a:gd name="connsiteX47" fmla="*/ 267562 w 293610"/>
                  <a:gd name="connsiteY47" fmla="*/ 284705 h 370939"/>
                  <a:gd name="connsiteX48" fmla="*/ 144662 w 293610"/>
                  <a:gd name="connsiteY48" fmla="*/ 358266 h 37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93610" h="370939">
                    <a:moveTo>
                      <a:pt x="291912" y="878"/>
                    </a:moveTo>
                    <a:lnTo>
                      <a:pt x="291912" y="-975"/>
                    </a:lnTo>
                    <a:lnTo>
                      <a:pt x="-1501" y="-975"/>
                    </a:lnTo>
                    <a:lnTo>
                      <a:pt x="-1501" y="217598"/>
                    </a:lnTo>
                    <a:cubicBezTo>
                      <a:pt x="-1948" y="234918"/>
                      <a:pt x="-223" y="252238"/>
                      <a:pt x="3612" y="269174"/>
                    </a:cubicBezTo>
                    <a:cubicBezTo>
                      <a:pt x="20293" y="328547"/>
                      <a:pt x="78387" y="369961"/>
                      <a:pt x="144854" y="369961"/>
                    </a:cubicBezTo>
                    <a:cubicBezTo>
                      <a:pt x="176042" y="370153"/>
                      <a:pt x="206528" y="360758"/>
                      <a:pt x="232219" y="343119"/>
                    </a:cubicBezTo>
                    <a:cubicBezTo>
                      <a:pt x="256442" y="326566"/>
                      <a:pt x="274656" y="302727"/>
                      <a:pt x="284306" y="275054"/>
                    </a:cubicBezTo>
                    <a:cubicBezTo>
                      <a:pt x="284306" y="274223"/>
                      <a:pt x="292040" y="255306"/>
                      <a:pt x="292040" y="192610"/>
                    </a:cubicBezTo>
                    <a:close/>
                    <a:moveTo>
                      <a:pt x="10130" y="10657"/>
                    </a:moveTo>
                    <a:lnTo>
                      <a:pt x="280216" y="10657"/>
                    </a:lnTo>
                    <a:lnTo>
                      <a:pt x="280216" y="186602"/>
                    </a:lnTo>
                    <a:cubicBezTo>
                      <a:pt x="280216" y="215873"/>
                      <a:pt x="278107" y="253261"/>
                      <a:pt x="273314" y="270836"/>
                    </a:cubicBezTo>
                    <a:lnTo>
                      <a:pt x="273314" y="270836"/>
                    </a:lnTo>
                    <a:lnTo>
                      <a:pt x="272355" y="273648"/>
                    </a:lnTo>
                    <a:lnTo>
                      <a:pt x="271716" y="273648"/>
                    </a:lnTo>
                    <a:lnTo>
                      <a:pt x="271716" y="273648"/>
                    </a:lnTo>
                    <a:lnTo>
                      <a:pt x="268393" y="272306"/>
                    </a:lnTo>
                    <a:lnTo>
                      <a:pt x="268393" y="272306"/>
                    </a:lnTo>
                    <a:cubicBezTo>
                      <a:pt x="257847" y="267960"/>
                      <a:pt x="246216" y="267001"/>
                      <a:pt x="235096" y="269558"/>
                    </a:cubicBezTo>
                    <a:cubicBezTo>
                      <a:pt x="233114" y="270069"/>
                      <a:pt x="231133" y="270708"/>
                      <a:pt x="228705" y="271347"/>
                    </a:cubicBezTo>
                    <a:cubicBezTo>
                      <a:pt x="213877" y="275885"/>
                      <a:pt x="195408" y="281509"/>
                      <a:pt x="175978" y="274287"/>
                    </a:cubicBezTo>
                    <a:cubicBezTo>
                      <a:pt x="156741" y="263806"/>
                      <a:pt x="133414" y="263806"/>
                      <a:pt x="114177" y="274287"/>
                    </a:cubicBezTo>
                    <a:cubicBezTo>
                      <a:pt x="94685" y="281509"/>
                      <a:pt x="76278" y="275885"/>
                      <a:pt x="61387" y="271347"/>
                    </a:cubicBezTo>
                    <a:lnTo>
                      <a:pt x="61387" y="271347"/>
                    </a:lnTo>
                    <a:lnTo>
                      <a:pt x="55443" y="269558"/>
                    </a:lnTo>
                    <a:cubicBezTo>
                      <a:pt x="51672" y="268535"/>
                      <a:pt x="47838" y="268024"/>
                      <a:pt x="43939" y="268024"/>
                    </a:cubicBezTo>
                    <a:cubicBezTo>
                      <a:pt x="36462" y="268151"/>
                      <a:pt x="29048" y="269622"/>
                      <a:pt x="22082" y="272306"/>
                    </a:cubicBezTo>
                    <a:lnTo>
                      <a:pt x="22082" y="272306"/>
                    </a:lnTo>
                    <a:lnTo>
                      <a:pt x="18695" y="273776"/>
                    </a:lnTo>
                    <a:lnTo>
                      <a:pt x="18695" y="273776"/>
                    </a:lnTo>
                    <a:lnTo>
                      <a:pt x="17416" y="274287"/>
                    </a:lnTo>
                    <a:cubicBezTo>
                      <a:pt x="16202" y="270836"/>
                      <a:pt x="15116" y="267449"/>
                      <a:pt x="14221" y="264125"/>
                    </a:cubicBezTo>
                    <a:cubicBezTo>
                      <a:pt x="11025" y="248915"/>
                      <a:pt x="9619" y="233385"/>
                      <a:pt x="10067" y="217854"/>
                    </a:cubicBezTo>
                    <a:close/>
                    <a:moveTo>
                      <a:pt x="144854" y="358330"/>
                    </a:moveTo>
                    <a:cubicBezTo>
                      <a:pt x="91553" y="358330"/>
                      <a:pt x="43492" y="329633"/>
                      <a:pt x="22082" y="285152"/>
                    </a:cubicBezTo>
                    <a:lnTo>
                      <a:pt x="24958" y="283746"/>
                    </a:lnTo>
                    <a:cubicBezTo>
                      <a:pt x="33522" y="279848"/>
                      <a:pt x="43108" y="278825"/>
                      <a:pt x="52312" y="280742"/>
                    </a:cubicBezTo>
                    <a:lnTo>
                      <a:pt x="57872" y="282404"/>
                    </a:lnTo>
                    <a:lnTo>
                      <a:pt x="58255" y="282404"/>
                    </a:lnTo>
                    <a:cubicBezTo>
                      <a:pt x="69951" y="286558"/>
                      <a:pt x="82158" y="288922"/>
                      <a:pt x="94557" y="289370"/>
                    </a:cubicBezTo>
                    <a:cubicBezTo>
                      <a:pt x="102673" y="289434"/>
                      <a:pt x="110789" y="287964"/>
                      <a:pt x="118395" y="285088"/>
                    </a:cubicBezTo>
                    <a:cubicBezTo>
                      <a:pt x="135012" y="275629"/>
                      <a:pt x="155463" y="275629"/>
                      <a:pt x="172080" y="285088"/>
                    </a:cubicBezTo>
                    <a:cubicBezTo>
                      <a:pt x="195216" y="293716"/>
                      <a:pt x="215795" y="287453"/>
                      <a:pt x="232283" y="282404"/>
                    </a:cubicBezTo>
                    <a:lnTo>
                      <a:pt x="232283" y="282404"/>
                    </a:lnTo>
                    <a:lnTo>
                      <a:pt x="238035" y="280678"/>
                    </a:lnTo>
                    <a:cubicBezTo>
                      <a:pt x="247239" y="278761"/>
                      <a:pt x="256761" y="279784"/>
                      <a:pt x="265325" y="283682"/>
                    </a:cubicBezTo>
                    <a:lnTo>
                      <a:pt x="267562" y="284705"/>
                    </a:lnTo>
                    <a:cubicBezTo>
                      <a:pt x="246216" y="328739"/>
                      <a:pt x="197260" y="358266"/>
                      <a:pt x="144662" y="358266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42" name="Bild 7">
              <a:extLst>
                <a:ext uri="{FF2B5EF4-FFF2-40B4-BE49-F238E27FC236}">
                  <a16:creationId xmlns:a16="http://schemas.microsoft.com/office/drawing/2014/main" id="{3D409D8B-EB70-4723-9871-49F35902A68B}"/>
                </a:ext>
              </a:extLst>
            </p:cNvPr>
            <p:cNvGrpSpPr/>
            <p:nvPr/>
          </p:nvGrpSpPr>
          <p:grpSpPr>
            <a:xfrm>
              <a:off x="10000063" y="6286102"/>
              <a:ext cx="218126" cy="223385"/>
              <a:chOff x="10000063" y="6286102"/>
              <a:chExt cx="218126" cy="223385"/>
            </a:xfrm>
            <a:solidFill>
              <a:schemeClr val="tx1"/>
            </a:solidFill>
          </p:grpSpPr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688EE6C8-7AAA-462D-A2A8-CC25DB6430C6}"/>
                  </a:ext>
                </a:extLst>
              </p:cNvPr>
              <p:cNvSpPr/>
              <p:nvPr/>
            </p:nvSpPr>
            <p:spPr>
              <a:xfrm>
                <a:off x="10000063" y="6327324"/>
                <a:ext cx="66530" cy="20898"/>
              </a:xfrm>
              <a:custGeom>
                <a:avLst/>
                <a:gdLst>
                  <a:gd name="connsiteX0" fmla="*/ 8244 w 66530"/>
                  <a:gd name="connsiteY0" fmla="*/ 20899 h 20898"/>
                  <a:gd name="connsiteX1" fmla="*/ 54580 w 66530"/>
                  <a:gd name="connsiteY1" fmla="*/ 20899 h 20898"/>
                  <a:gd name="connsiteX2" fmla="*/ 58286 w 66530"/>
                  <a:gd name="connsiteY2" fmla="*/ 20899 h 20898"/>
                  <a:gd name="connsiteX3" fmla="*/ 58286 w 66530"/>
                  <a:gd name="connsiteY3" fmla="*/ 12143 h 20898"/>
                  <a:gd name="connsiteX4" fmla="*/ 66531 w 66530"/>
                  <a:gd name="connsiteY4" fmla="*/ 12143 h 20898"/>
                  <a:gd name="connsiteX5" fmla="*/ 66531 w 66530"/>
                  <a:gd name="connsiteY5" fmla="*/ 0 h 20898"/>
                  <a:gd name="connsiteX6" fmla="*/ 48572 w 66530"/>
                  <a:gd name="connsiteY6" fmla="*/ 0 h 20898"/>
                  <a:gd name="connsiteX7" fmla="*/ 48572 w 66530"/>
                  <a:gd name="connsiteY7" fmla="*/ 8628 h 20898"/>
                  <a:gd name="connsiteX8" fmla="*/ 39561 w 66530"/>
                  <a:gd name="connsiteY8" fmla="*/ 8628 h 20898"/>
                  <a:gd name="connsiteX9" fmla="*/ 39561 w 66530"/>
                  <a:gd name="connsiteY9" fmla="*/ 0 h 20898"/>
                  <a:gd name="connsiteX10" fmla="*/ 26970 w 66530"/>
                  <a:gd name="connsiteY10" fmla="*/ 0 h 20898"/>
                  <a:gd name="connsiteX11" fmla="*/ 26970 w 66530"/>
                  <a:gd name="connsiteY11" fmla="*/ 8628 h 20898"/>
                  <a:gd name="connsiteX12" fmla="*/ 17959 w 66530"/>
                  <a:gd name="connsiteY12" fmla="*/ 8628 h 20898"/>
                  <a:gd name="connsiteX13" fmla="*/ 17959 w 66530"/>
                  <a:gd name="connsiteY13" fmla="*/ 0 h 20898"/>
                  <a:gd name="connsiteX14" fmla="*/ 0 w 66530"/>
                  <a:gd name="connsiteY14" fmla="*/ 0 h 20898"/>
                  <a:gd name="connsiteX15" fmla="*/ 0 w 66530"/>
                  <a:gd name="connsiteY15" fmla="*/ 12143 h 20898"/>
                  <a:gd name="connsiteX16" fmla="*/ 8244 w 66530"/>
                  <a:gd name="connsiteY16" fmla="*/ 12143 h 20898"/>
                  <a:gd name="connsiteX17" fmla="*/ 8244 w 66530"/>
                  <a:gd name="connsiteY17" fmla="*/ 20899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8244" y="20899"/>
                    </a:moveTo>
                    <a:lnTo>
                      <a:pt x="54580" y="20899"/>
                    </a:lnTo>
                    <a:lnTo>
                      <a:pt x="58286" y="20899"/>
                    </a:lnTo>
                    <a:lnTo>
                      <a:pt x="58286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lnTo>
                      <a:pt x="39561" y="8628"/>
                    </a:lnTo>
                    <a:lnTo>
                      <a:pt x="39561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959" y="8628"/>
                    </a:lnTo>
                    <a:lnTo>
                      <a:pt x="17959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07AAA26-DC9A-4521-831A-3D409BA84ED6}"/>
                  </a:ext>
                </a:extLst>
              </p:cNvPr>
              <p:cNvSpPr/>
              <p:nvPr/>
            </p:nvSpPr>
            <p:spPr>
              <a:xfrm>
                <a:off x="10151658" y="6327324"/>
                <a:ext cx="66530" cy="20898"/>
              </a:xfrm>
              <a:custGeom>
                <a:avLst/>
                <a:gdLst>
                  <a:gd name="connsiteX0" fmla="*/ 48572 w 66530"/>
                  <a:gd name="connsiteY0" fmla="*/ 8628 h 20898"/>
                  <a:gd name="connsiteX1" fmla="*/ 39497 w 66530"/>
                  <a:gd name="connsiteY1" fmla="*/ 8628 h 20898"/>
                  <a:gd name="connsiteX2" fmla="*/ 39497 w 66530"/>
                  <a:gd name="connsiteY2" fmla="*/ 0 h 20898"/>
                  <a:gd name="connsiteX3" fmla="*/ 26970 w 66530"/>
                  <a:gd name="connsiteY3" fmla="*/ 0 h 20898"/>
                  <a:gd name="connsiteX4" fmla="*/ 26970 w 66530"/>
                  <a:gd name="connsiteY4" fmla="*/ 8628 h 20898"/>
                  <a:gd name="connsiteX5" fmla="*/ 17895 w 66530"/>
                  <a:gd name="connsiteY5" fmla="*/ 8628 h 20898"/>
                  <a:gd name="connsiteX6" fmla="*/ 17895 w 66530"/>
                  <a:gd name="connsiteY6" fmla="*/ 0 h 20898"/>
                  <a:gd name="connsiteX7" fmla="*/ 0 w 66530"/>
                  <a:gd name="connsiteY7" fmla="*/ 0 h 20898"/>
                  <a:gd name="connsiteX8" fmla="*/ 0 w 66530"/>
                  <a:gd name="connsiteY8" fmla="*/ 12143 h 20898"/>
                  <a:gd name="connsiteX9" fmla="*/ 8244 w 66530"/>
                  <a:gd name="connsiteY9" fmla="*/ 12143 h 20898"/>
                  <a:gd name="connsiteX10" fmla="*/ 8244 w 66530"/>
                  <a:gd name="connsiteY10" fmla="*/ 20899 h 20898"/>
                  <a:gd name="connsiteX11" fmla="*/ 54835 w 66530"/>
                  <a:gd name="connsiteY11" fmla="*/ 20899 h 20898"/>
                  <a:gd name="connsiteX12" fmla="*/ 58222 w 66530"/>
                  <a:gd name="connsiteY12" fmla="*/ 20899 h 20898"/>
                  <a:gd name="connsiteX13" fmla="*/ 58222 w 66530"/>
                  <a:gd name="connsiteY13" fmla="*/ 12143 h 20898"/>
                  <a:gd name="connsiteX14" fmla="*/ 66531 w 66530"/>
                  <a:gd name="connsiteY14" fmla="*/ 12143 h 20898"/>
                  <a:gd name="connsiteX15" fmla="*/ 66531 w 66530"/>
                  <a:gd name="connsiteY15" fmla="*/ 0 h 20898"/>
                  <a:gd name="connsiteX16" fmla="*/ 48572 w 66530"/>
                  <a:gd name="connsiteY16" fmla="*/ 0 h 20898"/>
                  <a:gd name="connsiteX17" fmla="*/ 48572 w 66530"/>
                  <a:gd name="connsiteY17" fmla="*/ 8628 h 2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30" h="20898">
                    <a:moveTo>
                      <a:pt x="48572" y="8628"/>
                    </a:moveTo>
                    <a:lnTo>
                      <a:pt x="39497" y="8628"/>
                    </a:lnTo>
                    <a:lnTo>
                      <a:pt x="39497" y="0"/>
                    </a:lnTo>
                    <a:lnTo>
                      <a:pt x="26970" y="0"/>
                    </a:lnTo>
                    <a:lnTo>
                      <a:pt x="26970" y="8628"/>
                    </a:lnTo>
                    <a:lnTo>
                      <a:pt x="17895" y="8628"/>
                    </a:lnTo>
                    <a:lnTo>
                      <a:pt x="17895" y="0"/>
                    </a:lnTo>
                    <a:lnTo>
                      <a:pt x="0" y="0"/>
                    </a:lnTo>
                    <a:lnTo>
                      <a:pt x="0" y="12143"/>
                    </a:lnTo>
                    <a:lnTo>
                      <a:pt x="8244" y="12143"/>
                    </a:lnTo>
                    <a:lnTo>
                      <a:pt x="8244" y="20899"/>
                    </a:lnTo>
                    <a:lnTo>
                      <a:pt x="54835" y="20899"/>
                    </a:lnTo>
                    <a:lnTo>
                      <a:pt x="58222" y="20899"/>
                    </a:lnTo>
                    <a:lnTo>
                      <a:pt x="58222" y="12143"/>
                    </a:lnTo>
                    <a:lnTo>
                      <a:pt x="66531" y="12143"/>
                    </a:lnTo>
                    <a:lnTo>
                      <a:pt x="66531" y="0"/>
                    </a:lnTo>
                    <a:lnTo>
                      <a:pt x="48572" y="0"/>
                    </a:lnTo>
                    <a:lnTo>
                      <a:pt x="48572" y="8628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1386385F-E56C-4183-BB57-983FAB3A189C}"/>
                  </a:ext>
                </a:extLst>
              </p:cNvPr>
              <p:cNvSpPr/>
              <p:nvPr/>
            </p:nvSpPr>
            <p:spPr>
              <a:xfrm>
                <a:off x="10068830" y="6286102"/>
                <a:ext cx="80463" cy="28951"/>
              </a:xfrm>
              <a:custGeom>
                <a:avLst/>
                <a:gdLst>
                  <a:gd name="connsiteX0" fmla="*/ 11057 w 80463"/>
                  <a:gd name="connsiteY0" fmla="*/ 28951 h 28951"/>
                  <a:gd name="connsiteX1" fmla="*/ 69279 w 80463"/>
                  <a:gd name="connsiteY1" fmla="*/ 28951 h 28951"/>
                  <a:gd name="connsiteX2" fmla="*/ 69279 w 80463"/>
                  <a:gd name="connsiteY2" fmla="*/ 17639 h 28951"/>
                  <a:gd name="connsiteX3" fmla="*/ 80463 w 80463"/>
                  <a:gd name="connsiteY3" fmla="*/ 17639 h 28951"/>
                  <a:gd name="connsiteX4" fmla="*/ 80463 w 80463"/>
                  <a:gd name="connsiteY4" fmla="*/ 64 h 28951"/>
                  <a:gd name="connsiteX5" fmla="*/ 63399 w 80463"/>
                  <a:gd name="connsiteY5" fmla="*/ 64 h 28951"/>
                  <a:gd name="connsiteX6" fmla="*/ 63399 w 80463"/>
                  <a:gd name="connsiteY6" fmla="*/ 10609 h 28951"/>
                  <a:gd name="connsiteX7" fmla="*/ 48764 w 80463"/>
                  <a:gd name="connsiteY7" fmla="*/ 10609 h 28951"/>
                  <a:gd name="connsiteX8" fmla="*/ 48764 w 80463"/>
                  <a:gd name="connsiteY8" fmla="*/ 0 h 28951"/>
                  <a:gd name="connsiteX9" fmla="*/ 31700 w 80463"/>
                  <a:gd name="connsiteY9" fmla="*/ 0 h 28951"/>
                  <a:gd name="connsiteX10" fmla="*/ 31700 w 80463"/>
                  <a:gd name="connsiteY10" fmla="*/ 10609 h 28951"/>
                  <a:gd name="connsiteX11" fmla="*/ 17320 w 80463"/>
                  <a:gd name="connsiteY11" fmla="*/ 10609 h 28951"/>
                  <a:gd name="connsiteX12" fmla="*/ 17320 w 80463"/>
                  <a:gd name="connsiteY12" fmla="*/ 64 h 28951"/>
                  <a:gd name="connsiteX13" fmla="*/ 0 w 80463"/>
                  <a:gd name="connsiteY13" fmla="*/ 64 h 28951"/>
                  <a:gd name="connsiteX14" fmla="*/ 0 w 80463"/>
                  <a:gd name="connsiteY14" fmla="*/ 17639 h 28951"/>
                  <a:gd name="connsiteX15" fmla="*/ 11057 w 80463"/>
                  <a:gd name="connsiteY15" fmla="*/ 17639 h 28951"/>
                  <a:gd name="connsiteX16" fmla="*/ 11057 w 80463"/>
                  <a:gd name="connsiteY16" fmla="*/ 28951 h 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63" h="28951">
                    <a:moveTo>
                      <a:pt x="11057" y="28951"/>
                    </a:moveTo>
                    <a:lnTo>
                      <a:pt x="69279" y="28951"/>
                    </a:lnTo>
                    <a:lnTo>
                      <a:pt x="69279" y="17639"/>
                    </a:lnTo>
                    <a:lnTo>
                      <a:pt x="80463" y="17639"/>
                    </a:lnTo>
                    <a:lnTo>
                      <a:pt x="80463" y="64"/>
                    </a:lnTo>
                    <a:lnTo>
                      <a:pt x="63399" y="64"/>
                    </a:lnTo>
                    <a:lnTo>
                      <a:pt x="63399" y="10609"/>
                    </a:lnTo>
                    <a:lnTo>
                      <a:pt x="48764" y="10609"/>
                    </a:lnTo>
                    <a:lnTo>
                      <a:pt x="48764" y="0"/>
                    </a:lnTo>
                    <a:lnTo>
                      <a:pt x="31700" y="0"/>
                    </a:lnTo>
                    <a:lnTo>
                      <a:pt x="31700" y="10609"/>
                    </a:lnTo>
                    <a:lnTo>
                      <a:pt x="17320" y="10609"/>
                    </a:lnTo>
                    <a:lnTo>
                      <a:pt x="17320" y="64"/>
                    </a:lnTo>
                    <a:lnTo>
                      <a:pt x="0" y="64"/>
                    </a:lnTo>
                    <a:lnTo>
                      <a:pt x="0" y="17639"/>
                    </a:lnTo>
                    <a:lnTo>
                      <a:pt x="11057" y="17639"/>
                    </a:lnTo>
                    <a:lnTo>
                      <a:pt x="11057" y="2895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28FDDF11-B75E-40D7-8A6D-FA742CBA6E21}"/>
                  </a:ext>
                </a:extLst>
              </p:cNvPr>
              <p:cNvSpPr/>
              <p:nvPr/>
            </p:nvSpPr>
            <p:spPr>
              <a:xfrm>
                <a:off x="10042947" y="6421975"/>
                <a:ext cx="23646" cy="24925"/>
              </a:xfrm>
              <a:custGeom>
                <a:avLst/>
                <a:gdLst>
                  <a:gd name="connsiteX0" fmla="*/ 0 w 23646"/>
                  <a:gd name="connsiteY0" fmla="*/ 0 h 24925"/>
                  <a:gd name="connsiteX1" fmla="*/ 23647 w 23646"/>
                  <a:gd name="connsiteY1" fmla="*/ 0 h 24925"/>
                  <a:gd name="connsiteX2" fmla="*/ 23647 w 23646"/>
                  <a:gd name="connsiteY2" fmla="*/ 24925 h 24925"/>
                  <a:gd name="connsiteX3" fmla="*/ 0 w 23646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46" h="24925">
                    <a:moveTo>
                      <a:pt x="0" y="0"/>
                    </a:moveTo>
                    <a:lnTo>
                      <a:pt x="23647" y="0"/>
                    </a:lnTo>
                    <a:lnTo>
                      <a:pt x="23647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C2762567-9137-40D0-ACC6-D46F63B08080}"/>
                  </a:ext>
                </a:extLst>
              </p:cNvPr>
              <p:cNvSpPr/>
              <p:nvPr/>
            </p:nvSpPr>
            <p:spPr>
              <a:xfrm>
                <a:off x="10042946" y="6453100"/>
                <a:ext cx="43267" cy="23071"/>
              </a:xfrm>
              <a:custGeom>
                <a:avLst/>
                <a:gdLst>
                  <a:gd name="connsiteX0" fmla="*/ -1570 w 43267"/>
                  <a:gd name="connsiteY0" fmla="*/ 22097 h 23071"/>
                  <a:gd name="connsiteX1" fmla="*/ 41378 w 43267"/>
                  <a:gd name="connsiteY1" fmla="*/ 22097 h 23071"/>
                  <a:gd name="connsiteX2" fmla="*/ 41378 w 43267"/>
                  <a:gd name="connsiteY2" fmla="*/ 2923 h 23071"/>
                  <a:gd name="connsiteX3" fmla="*/ 41697 w 43267"/>
                  <a:gd name="connsiteY3" fmla="*/ -975 h 23071"/>
                  <a:gd name="connsiteX4" fmla="*/ -1570 w 43267"/>
                  <a:gd name="connsiteY4" fmla="*/ -975 h 2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67" h="23071">
                    <a:moveTo>
                      <a:pt x="-1570" y="22097"/>
                    </a:moveTo>
                    <a:lnTo>
                      <a:pt x="41378" y="22097"/>
                    </a:lnTo>
                    <a:lnTo>
                      <a:pt x="41378" y="2923"/>
                    </a:lnTo>
                    <a:cubicBezTo>
                      <a:pt x="41314" y="1645"/>
                      <a:pt x="41442" y="303"/>
                      <a:pt x="41697" y="-975"/>
                    </a:cubicBez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64E0A3DB-950E-4AD3-88B6-FAB06ADF07A6}"/>
                  </a:ext>
                </a:extLst>
              </p:cNvPr>
              <p:cNvSpPr/>
              <p:nvPr/>
            </p:nvSpPr>
            <p:spPr>
              <a:xfrm>
                <a:off x="10042946" y="6482051"/>
                <a:ext cx="42947" cy="27436"/>
              </a:xfrm>
              <a:custGeom>
                <a:avLst/>
                <a:gdLst>
                  <a:gd name="connsiteX0" fmla="*/ -1570 w 42947"/>
                  <a:gd name="connsiteY0" fmla="*/ -975 h 27436"/>
                  <a:gd name="connsiteX1" fmla="*/ -1570 w 42947"/>
                  <a:gd name="connsiteY1" fmla="*/ 24590 h 27436"/>
                  <a:gd name="connsiteX2" fmla="*/ 32047 w 42947"/>
                  <a:gd name="connsiteY2" fmla="*/ 23311 h 27436"/>
                  <a:gd name="connsiteX3" fmla="*/ 41378 w 42947"/>
                  <a:gd name="connsiteY3" fmla="*/ 20307 h 27436"/>
                  <a:gd name="connsiteX4" fmla="*/ 41378 w 42947"/>
                  <a:gd name="connsiteY4" fmla="*/ -911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47" h="27436">
                    <a:moveTo>
                      <a:pt x="-1570" y="-975"/>
                    </a:moveTo>
                    <a:lnTo>
                      <a:pt x="-1570" y="24590"/>
                    </a:lnTo>
                    <a:cubicBezTo>
                      <a:pt x="9486" y="27465"/>
                      <a:pt x="21182" y="27018"/>
                      <a:pt x="32047" y="23311"/>
                    </a:cubicBezTo>
                    <a:lnTo>
                      <a:pt x="41378" y="20307"/>
                    </a:lnTo>
                    <a:lnTo>
                      <a:pt x="41378" y="-911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DA6537AB-6968-4A24-9CDF-4C03E8440B9A}"/>
                  </a:ext>
                </a:extLst>
              </p:cNvPr>
              <p:cNvSpPr/>
              <p:nvPr/>
            </p:nvSpPr>
            <p:spPr>
              <a:xfrm>
                <a:off x="10132102" y="6481987"/>
                <a:ext cx="43011" cy="27436"/>
              </a:xfrm>
              <a:custGeom>
                <a:avLst/>
                <a:gdLst>
                  <a:gd name="connsiteX0" fmla="*/ -1570 w 43011"/>
                  <a:gd name="connsiteY0" fmla="*/ 20307 h 27436"/>
                  <a:gd name="connsiteX1" fmla="*/ 7761 w 43011"/>
                  <a:gd name="connsiteY1" fmla="*/ 23311 h 27436"/>
                  <a:gd name="connsiteX2" fmla="*/ 41442 w 43011"/>
                  <a:gd name="connsiteY2" fmla="*/ 24590 h 27436"/>
                  <a:gd name="connsiteX3" fmla="*/ 41442 w 43011"/>
                  <a:gd name="connsiteY3" fmla="*/ -975 h 27436"/>
                  <a:gd name="connsiteX4" fmla="*/ -1570 w 43011"/>
                  <a:gd name="connsiteY4" fmla="*/ -975 h 2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1" h="27436">
                    <a:moveTo>
                      <a:pt x="-1570" y="20307"/>
                    </a:moveTo>
                    <a:lnTo>
                      <a:pt x="7761" y="23311"/>
                    </a:lnTo>
                    <a:cubicBezTo>
                      <a:pt x="18625" y="27018"/>
                      <a:pt x="30321" y="27465"/>
                      <a:pt x="41442" y="24590"/>
                    </a:cubicBezTo>
                    <a:lnTo>
                      <a:pt x="41442" y="-975"/>
                    </a:lnTo>
                    <a:lnTo>
                      <a:pt x="-1570" y="-97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F845D8D5-7D65-4826-AAC5-27C89CCF81C3}"/>
                  </a:ext>
                </a:extLst>
              </p:cNvPr>
              <p:cNvSpPr/>
              <p:nvPr/>
            </p:nvSpPr>
            <p:spPr>
              <a:xfrm>
                <a:off x="10131782" y="6452525"/>
                <a:ext cx="43650" cy="23327"/>
              </a:xfrm>
              <a:custGeom>
                <a:avLst/>
                <a:gdLst>
                  <a:gd name="connsiteX0" fmla="*/ -1123 w 43650"/>
                  <a:gd name="connsiteY0" fmla="*/ 3179 h 23327"/>
                  <a:gd name="connsiteX1" fmla="*/ -1123 w 43650"/>
                  <a:gd name="connsiteY1" fmla="*/ 22352 h 23327"/>
                  <a:gd name="connsiteX2" fmla="*/ 42081 w 43650"/>
                  <a:gd name="connsiteY2" fmla="*/ 22352 h 23327"/>
                  <a:gd name="connsiteX3" fmla="*/ 42081 w 43650"/>
                  <a:gd name="connsiteY3" fmla="*/ -975 h 23327"/>
                  <a:gd name="connsiteX4" fmla="*/ -1570 w 43650"/>
                  <a:gd name="connsiteY4" fmla="*/ -975 h 23327"/>
                  <a:gd name="connsiteX5" fmla="*/ -1123 w 43650"/>
                  <a:gd name="connsiteY5" fmla="*/ 2860 h 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0" h="23327">
                    <a:moveTo>
                      <a:pt x="-1123" y="3179"/>
                    </a:moveTo>
                    <a:lnTo>
                      <a:pt x="-1123" y="22352"/>
                    </a:lnTo>
                    <a:lnTo>
                      <a:pt x="42081" y="22352"/>
                    </a:lnTo>
                    <a:lnTo>
                      <a:pt x="42081" y="-975"/>
                    </a:lnTo>
                    <a:lnTo>
                      <a:pt x="-1570" y="-975"/>
                    </a:lnTo>
                    <a:cubicBezTo>
                      <a:pt x="-1314" y="303"/>
                      <a:pt x="-1187" y="1582"/>
                      <a:pt x="-1123" y="2860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A78D9A5A-A38C-4693-BFD4-DDAD30C53801}"/>
                  </a:ext>
                </a:extLst>
              </p:cNvPr>
              <p:cNvSpPr/>
              <p:nvPr/>
            </p:nvSpPr>
            <p:spPr>
              <a:xfrm>
                <a:off x="10072473" y="6422039"/>
                <a:ext cx="73305" cy="24925"/>
              </a:xfrm>
              <a:custGeom>
                <a:avLst/>
                <a:gdLst>
                  <a:gd name="connsiteX0" fmla="*/ 71735 w 73305"/>
                  <a:gd name="connsiteY0" fmla="*/ -975 h 24925"/>
                  <a:gd name="connsiteX1" fmla="*/ -1570 w 73305"/>
                  <a:gd name="connsiteY1" fmla="*/ -975 h 24925"/>
                  <a:gd name="connsiteX2" fmla="*/ -1570 w 73305"/>
                  <a:gd name="connsiteY2" fmla="*/ 23950 h 24925"/>
                  <a:gd name="connsiteX3" fmla="*/ 14216 w 73305"/>
                  <a:gd name="connsiteY3" fmla="*/ 23950 h 24925"/>
                  <a:gd name="connsiteX4" fmla="*/ 34540 w 73305"/>
                  <a:gd name="connsiteY4" fmla="*/ 11168 h 24925"/>
                  <a:gd name="connsiteX5" fmla="*/ 55694 w 73305"/>
                  <a:gd name="connsiteY5" fmla="*/ 23950 h 24925"/>
                  <a:gd name="connsiteX6" fmla="*/ 71735 w 73305"/>
                  <a:gd name="connsiteY6" fmla="*/ 23950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05" h="24925">
                    <a:moveTo>
                      <a:pt x="71735" y="-975"/>
                    </a:moveTo>
                    <a:lnTo>
                      <a:pt x="-1570" y="-975"/>
                    </a:lnTo>
                    <a:lnTo>
                      <a:pt x="-1570" y="23950"/>
                    </a:lnTo>
                    <a:lnTo>
                      <a:pt x="14216" y="23950"/>
                    </a:lnTo>
                    <a:cubicBezTo>
                      <a:pt x="18178" y="16345"/>
                      <a:pt x="25976" y="11424"/>
                      <a:pt x="34540" y="11168"/>
                    </a:cubicBezTo>
                    <a:cubicBezTo>
                      <a:pt x="43423" y="11040"/>
                      <a:pt x="51668" y="16025"/>
                      <a:pt x="55694" y="23950"/>
                    </a:cubicBezTo>
                    <a:lnTo>
                      <a:pt x="71735" y="23950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EBB0C945-A6C9-4592-8C8F-3F9076041D8F}"/>
                  </a:ext>
                </a:extLst>
              </p:cNvPr>
              <p:cNvSpPr/>
              <p:nvPr/>
            </p:nvSpPr>
            <p:spPr>
              <a:xfrm>
                <a:off x="10151658" y="6421975"/>
                <a:ext cx="23774" cy="24925"/>
              </a:xfrm>
              <a:custGeom>
                <a:avLst/>
                <a:gdLst>
                  <a:gd name="connsiteX0" fmla="*/ 0 w 23774"/>
                  <a:gd name="connsiteY0" fmla="*/ 0 h 24925"/>
                  <a:gd name="connsiteX1" fmla="*/ 23775 w 23774"/>
                  <a:gd name="connsiteY1" fmla="*/ 0 h 24925"/>
                  <a:gd name="connsiteX2" fmla="*/ 23775 w 23774"/>
                  <a:gd name="connsiteY2" fmla="*/ 24925 h 24925"/>
                  <a:gd name="connsiteX3" fmla="*/ 0 w 23774"/>
                  <a:gd name="connsiteY3" fmla="*/ 24925 h 2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" h="24925">
                    <a:moveTo>
                      <a:pt x="0" y="0"/>
                    </a:moveTo>
                    <a:lnTo>
                      <a:pt x="23775" y="0"/>
                    </a:lnTo>
                    <a:lnTo>
                      <a:pt x="23775" y="24925"/>
                    </a:lnTo>
                    <a:lnTo>
                      <a:pt x="0" y="24925"/>
                    </a:lnTo>
                    <a:close/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1A3D4CE5-22E7-4A17-AC88-41CC4A1073BC}"/>
                  </a:ext>
                </a:extLst>
              </p:cNvPr>
              <p:cNvSpPr/>
              <p:nvPr/>
            </p:nvSpPr>
            <p:spPr>
              <a:xfrm>
                <a:off x="10005623" y="6320933"/>
                <a:ext cx="207708" cy="95162"/>
              </a:xfrm>
              <a:custGeom>
                <a:avLst/>
                <a:gdLst>
                  <a:gd name="connsiteX0" fmla="*/ 196105 w 207708"/>
                  <a:gd name="connsiteY0" fmla="*/ 32706 h 95162"/>
                  <a:gd name="connsiteX1" fmla="*/ 152901 w 207708"/>
                  <a:gd name="connsiteY1" fmla="*/ 32706 h 95162"/>
                  <a:gd name="connsiteX2" fmla="*/ 152901 w 207708"/>
                  <a:gd name="connsiteY2" fmla="*/ 74631 h 95162"/>
                  <a:gd name="connsiteX3" fmla="*/ 133728 w 207708"/>
                  <a:gd name="connsiteY3" fmla="*/ 74631 h 95162"/>
                  <a:gd name="connsiteX4" fmla="*/ 133728 w 207708"/>
                  <a:gd name="connsiteY4" fmla="*/ 59293 h 95162"/>
                  <a:gd name="connsiteX5" fmla="*/ 124781 w 207708"/>
                  <a:gd name="connsiteY5" fmla="*/ 59293 h 95162"/>
                  <a:gd name="connsiteX6" fmla="*/ 124781 w 207708"/>
                  <a:gd name="connsiteY6" fmla="*/ -975 h 95162"/>
                  <a:gd name="connsiteX7" fmla="*/ 78574 w 207708"/>
                  <a:gd name="connsiteY7" fmla="*/ -975 h 95162"/>
                  <a:gd name="connsiteX8" fmla="*/ 78574 w 207708"/>
                  <a:gd name="connsiteY8" fmla="*/ 59293 h 95162"/>
                  <a:gd name="connsiteX9" fmla="*/ 70201 w 207708"/>
                  <a:gd name="connsiteY9" fmla="*/ 59293 h 95162"/>
                  <a:gd name="connsiteX10" fmla="*/ 70201 w 207708"/>
                  <a:gd name="connsiteY10" fmla="*/ 74631 h 95162"/>
                  <a:gd name="connsiteX11" fmla="*/ 51028 w 207708"/>
                  <a:gd name="connsiteY11" fmla="*/ 74631 h 95162"/>
                  <a:gd name="connsiteX12" fmla="*/ 51028 w 207708"/>
                  <a:gd name="connsiteY12" fmla="*/ 32706 h 95162"/>
                  <a:gd name="connsiteX13" fmla="*/ 8017 w 207708"/>
                  <a:gd name="connsiteY13" fmla="*/ 32706 h 95162"/>
                  <a:gd name="connsiteX14" fmla="*/ 8017 w 207708"/>
                  <a:gd name="connsiteY14" fmla="*/ 59293 h 95162"/>
                  <a:gd name="connsiteX15" fmla="*/ -1570 w 207708"/>
                  <a:gd name="connsiteY15" fmla="*/ 59293 h 95162"/>
                  <a:gd name="connsiteX16" fmla="*/ -1570 w 207708"/>
                  <a:gd name="connsiteY16" fmla="*/ 83131 h 95162"/>
                  <a:gd name="connsiteX17" fmla="*/ 22204 w 207708"/>
                  <a:gd name="connsiteY17" fmla="*/ 83131 h 95162"/>
                  <a:gd name="connsiteX18" fmla="*/ 22204 w 207708"/>
                  <a:gd name="connsiteY18" fmla="*/ 94187 h 95162"/>
                  <a:gd name="connsiteX19" fmla="*/ 182364 w 207708"/>
                  <a:gd name="connsiteY19" fmla="*/ 94187 h 95162"/>
                  <a:gd name="connsiteX20" fmla="*/ 182364 w 207708"/>
                  <a:gd name="connsiteY20" fmla="*/ 83131 h 95162"/>
                  <a:gd name="connsiteX21" fmla="*/ 206139 w 207708"/>
                  <a:gd name="connsiteY21" fmla="*/ 83131 h 95162"/>
                  <a:gd name="connsiteX22" fmla="*/ 206139 w 207708"/>
                  <a:gd name="connsiteY22" fmla="*/ 59293 h 95162"/>
                  <a:gd name="connsiteX23" fmla="*/ 196424 w 207708"/>
                  <a:gd name="connsiteY23" fmla="*/ 59293 h 95162"/>
                  <a:gd name="connsiteX24" fmla="*/ 39588 w 207708"/>
                  <a:gd name="connsiteY24" fmla="*/ 75654 h 95162"/>
                  <a:gd name="connsiteX25" fmla="*/ 28660 w 207708"/>
                  <a:gd name="connsiteY25" fmla="*/ 75654 h 95162"/>
                  <a:gd name="connsiteX26" fmla="*/ 28660 w 207708"/>
                  <a:gd name="connsiteY26" fmla="*/ 61721 h 95162"/>
                  <a:gd name="connsiteX27" fmla="*/ 18498 w 207708"/>
                  <a:gd name="connsiteY27" fmla="*/ 61721 h 95162"/>
                  <a:gd name="connsiteX28" fmla="*/ 18498 w 207708"/>
                  <a:gd name="connsiteY28" fmla="*/ 53412 h 95162"/>
                  <a:gd name="connsiteX29" fmla="*/ 21310 w 207708"/>
                  <a:gd name="connsiteY29" fmla="*/ 45296 h 95162"/>
                  <a:gd name="connsiteX30" fmla="*/ 28340 w 207708"/>
                  <a:gd name="connsiteY30" fmla="*/ 42292 h 95162"/>
                  <a:gd name="connsiteX31" fmla="*/ 30577 w 207708"/>
                  <a:gd name="connsiteY31" fmla="*/ 42292 h 95162"/>
                  <a:gd name="connsiteX32" fmla="*/ 39716 w 207708"/>
                  <a:gd name="connsiteY32" fmla="*/ 52198 h 95162"/>
                  <a:gd name="connsiteX33" fmla="*/ 39588 w 207708"/>
                  <a:gd name="connsiteY33" fmla="*/ 53285 h 95162"/>
                  <a:gd name="connsiteX34" fmla="*/ 114875 w 207708"/>
                  <a:gd name="connsiteY34" fmla="*/ 60443 h 95162"/>
                  <a:gd name="connsiteX35" fmla="*/ 88799 w 207708"/>
                  <a:gd name="connsiteY35" fmla="*/ 60443 h 95162"/>
                  <a:gd name="connsiteX36" fmla="*/ 88799 w 207708"/>
                  <a:gd name="connsiteY36" fmla="*/ 23119 h 95162"/>
                  <a:gd name="connsiteX37" fmla="*/ 101582 w 207708"/>
                  <a:gd name="connsiteY37" fmla="*/ 10337 h 95162"/>
                  <a:gd name="connsiteX38" fmla="*/ 110656 w 207708"/>
                  <a:gd name="connsiteY38" fmla="*/ 13852 h 95162"/>
                  <a:gd name="connsiteX39" fmla="*/ 114875 w 207708"/>
                  <a:gd name="connsiteY39" fmla="*/ 23119 h 95162"/>
                  <a:gd name="connsiteX40" fmla="*/ 185879 w 207708"/>
                  <a:gd name="connsiteY40" fmla="*/ 54499 h 95162"/>
                  <a:gd name="connsiteX41" fmla="*/ 185879 w 207708"/>
                  <a:gd name="connsiteY41" fmla="*/ 62744 h 95162"/>
                  <a:gd name="connsiteX42" fmla="*/ 175781 w 207708"/>
                  <a:gd name="connsiteY42" fmla="*/ 62744 h 95162"/>
                  <a:gd name="connsiteX43" fmla="*/ 175781 w 207708"/>
                  <a:gd name="connsiteY43" fmla="*/ 76740 h 95162"/>
                  <a:gd name="connsiteX44" fmla="*/ 164789 w 207708"/>
                  <a:gd name="connsiteY44" fmla="*/ 76740 h 95162"/>
                  <a:gd name="connsiteX45" fmla="*/ 164789 w 207708"/>
                  <a:gd name="connsiteY45" fmla="*/ 54499 h 95162"/>
                  <a:gd name="connsiteX46" fmla="*/ 173800 w 207708"/>
                  <a:gd name="connsiteY46" fmla="*/ 43442 h 95162"/>
                  <a:gd name="connsiteX47" fmla="*/ 176037 w 207708"/>
                  <a:gd name="connsiteY47" fmla="*/ 43442 h 95162"/>
                  <a:gd name="connsiteX48" fmla="*/ 183131 w 207708"/>
                  <a:gd name="connsiteY48" fmla="*/ 46446 h 95162"/>
                  <a:gd name="connsiteX49" fmla="*/ 185879 w 207708"/>
                  <a:gd name="connsiteY49" fmla="*/ 54627 h 9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7708" h="95162">
                    <a:moveTo>
                      <a:pt x="196105" y="32706"/>
                    </a:moveTo>
                    <a:lnTo>
                      <a:pt x="152901" y="32706"/>
                    </a:lnTo>
                    <a:lnTo>
                      <a:pt x="152901" y="74631"/>
                    </a:lnTo>
                    <a:lnTo>
                      <a:pt x="133728" y="74631"/>
                    </a:lnTo>
                    <a:lnTo>
                      <a:pt x="133728" y="59293"/>
                    </a:lnTo>
                    <a:lnTo>
                      <a:pt x="124781" y="59293"/>
                    </a:lnTo>
                    <a:lnTo>
                      <a:pt x="124781" y="-975"/>
                    </a:lnTo>
                    <a:lnTo>
                      <a:pt x="78574" y="-975"/>
                    </a:lnTo>
                    <a:lnTo>
                      <a:pt x="78574" y="59293"/>
                    </a:lnTo>
                    <a:lnTo>
                      <a:pt x="70201" y="59293"/>
                    </a:lnTo>
                    <a:lnTo>
                      <a:pt x="70201" y="74631"/>
                    </a:lnTo>
                    <a:lnTo>
                      <a:pt x="51028" y="74631"/>
                    </a:lnTo>
                    <a:lnTo>
                      <a:pt x="51028" y="32706"/>
                    </a:lnTo>
                    <a:lnTo>
                      <a:pt x="8017" y="32706"/>
                    </a:lnTo>
                    <a:lnTo>
                      <a:pt x="8017" y="59293"/>
                    </a:lnTo>
                    <a:lnTo>
                      <a:pt x="-1570" y="59293"/>
                    </a:lnTo>
                    <a:lnTo>
                      <a:pt x="-1570" y="83131"/>
                    </a:lnTo>
                    <a:lnTo>
                      <a:pt x="22204" y="83131"/>
                    </a:lnTo>
                    <a:lnTo>
                      <a:pt x="22204" y="94187"/>
                    </a:lnTo>
                    <a:lnTo>
                      <a:pt x="182364" y="94187"/>
                    </a:lnTo>
                    <a:lnTo>
                      <a:pt x="182364" y="83131"/>
                    </a:lnTo>
                    <a:lnTo>
                      <a:pt x="206139" y="83131"/>
                    </a:lnTo>
                    <a:lnTo>
                      <a:pt x="206139" y="59293"/>
                    </a:lnTo>
                    <a:lnTo>
                      <a:pt x="196424" y="59293"/>
                    </a:lnTo>
                    <a:close/>
                    <a:moveTo>
                      <a:pt x="39588" y="75654"/>
                    </a:moveTo>
                    <a:lnTo>
                      <a:pt x="28660" y="75654"/>
                    </a:lnTo>
                    <a:lnTo>
                      <a:pt x="28660" y="61721"/>
                    </a:lnTo>
                    <a:lnTo>
                      <a:pt x="18498" y="61721"/>
                    </a:lnTo>
                    <a:lnTo>
                      <a:pt x="18498" y="53412"/>
                    </a:lnTo>
                    <a:cubicBezTo>
                      <a:pt x="18178" y="50409"/>
                      <a:pt x="19201" y="47405"/>
                      <a:pt x="21310" y="45296"/>
                    </a:cubicBezTo>
                    <a:cubicBezTo>
                      <a:pt x="23163" y="43442"/>
                      <a:pt x="25720" y="42356"/>
                      <a:pt x="28340" y="42292"/>
                    </a:cubicBezTo>
                    <a:lnTo>
                      <a:pt x="30577" y="42292"/>
                    </a:lnTo>
                    <a:cubicBezTo>
                      <a:pt x="35817" y="42484"/>
                      <a:pt x="39908" y="46958"/>
                      <a:pt x="39716" y="52198"/>
                    </a:cubicBezTo>
                    <a:cubicBezTo>
                      <a:pt x="39652" y="52582"/>
                      <a:pt x="39652" y="52901"/>
                      <a:pt x="39588" y="53285"/>
                    </a:cubicBezTo>
                    <a:close/>
                    <a:moveTo>
                      <a:pt x="114875" y="60443"/>
                    </a:moveTo>
                    <a:lnTo>
                      <a:pt x="88799" y="60443"/>
                    </a:lnTo>
                    <a:lnTo>
                      <a:pt x="88799" y="23119"/>
                    </a:lnTo>
                    <a:cubicBezTo>
                      <a:pt x="89055" y="16159"/>
                      <a:pt x="94615" y="10567"/>
                      <a:pt x="101582" y="10337"/>
                    </a:cubicBezTo>
                    <a:cubicBezTo>
                      <a:pt x="104968" y="10324"/>
                      <a:pt x="108164" y="11583"/>
                      <a:pt x="110656" y="13852"/>
                    </a:cubicBezTo>
                    <a:cubicBezTo>
                      <a:pt x="113277" y="16249"/>
                      <a:pt x="114747" y="19585"/>
                      <a:pt x="114875" y="23119"/>
                    </a:cubicBezTo>
                    <a:close/>
                    <a:moveTo>
                      <a:pt x="185879" y="54499"/>
                    </a:moveTo>
                    <a:lnTo>
                      <a:pt x="185879" y="62744"/>
                    </a:lnTo>
                    <a:lnTo>
                      <a:pt x="175781" y="62744"/>
                    </a:lnTo>
                    <a:lnTo>
                      <a:pt x="175781" y="76740"/>
                    </a:lnTo>
                    <a:lnTo>
                      <a:pt x="164789" y="76740"/>
                    </a:lnTo>
                    <a:lnTo>
                      <a:pt x="164789" y="54499"/>
                    </a:lnTo>
                    <a:cubicBezTo>
                      <a:pt x="164789" y="48108"/>
                      <a:pt x="167729" y="44146"/>
                      <a:pt x="173800" y="43442"/>
                    </a:cubicBezTo>
                    <a:lnTo>
                      <a:pt x="176037" y="43442"/>
                    </a:lnTo>
                    <a:cubicBezTo>
                      <a:pt x="178721" y="43506"/>
                      <a:pt x="181214" y="44593"/>
                      <a:pt x="183131" y="46446"/>
                    </a:cubicBezTo>
                    <a:cubicBezTo>
                      <a:pt x="185240" y="48619"/>
                      <a:pt x="186263" y="51623"/>
                      <a:pt x="185879" y="54627"/>
                    </a:cubicBezTo>
                  </a:path>
                </a:pathLst>
              </a:custGeom>
              <a:grpFill/>
              <a:ln w="6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9" name="textruta 8" descr="Länk: jonkoping.se">
            <a:hlinkClick r:id="rId16"/>
            <a:extLst>
              <a:ext uri="{FF2B5EF4-FFF2-40B4-BE49-F238E27FC236}">
                <a16:creationId xmlns:a16="http://schemas.microsoft.com/office/drawing/2014/main" id="{D535AD2B-DDFD-4414-90E0-2A7D3A2CF614}"/>
              </a:ext>
            </a:extLst>
          </p:cNvPr>
          <p:cNvSpPr txBox="1"/>
          <p:nvPr userDrawn="1"/>
        </p:nvSpPr>
        <p:spPr>
          <a:xfrm>
            <a:off x="700053" y="6235525"/>
            <a:ext cx="118301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500" b="1" dirty="0"/>
              <a:t>jonkoping.se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1B06FC0-D64E-40F3-9B6B-86D9EEA4C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638" y="6258969"/>
            <a:ext cx="590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E0C4-627D-46C7-9477-FFBC315AE41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3" r:id="rId4"/>
    <p:sldLayoutId id="2147483659" r:id="rId5"/>
    <p:sldLayoutId id="2147483660" r:id="rId6"/>
    <p:sldLayoutId id="2147483650" r:id="rId7"/>
    <p:sldLayoutId id="2147483663" r:id="rId8"/>
    <p:sldLayoutId id="2147483651" r:id="rId9"/>
    <p:sldLayoutId id="2147483654" r:id="rId10"/>
    <p:sldLayoutId id="2147483655" r:id="rId11"/>
    <p:sldLayoutId id="2147483661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Tx/>
        <a:buBlip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26" userDrawn="1">
          <p15:clr>
            <a:srgbClr val="F26B43"/>
          </p15:clr>
        </p15:guide>
        <p15:guide id="4" pos="7244" userDrawn="1">
          <p15:clr>
            <a:srgbClr val="F26B43"/>
          </p15:clr>
        </p15:guide>
        <p15:guide id="5" pos="7475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7" orient="horz" pos="930" userDrawn="1">
          <p15:clr>
            <a:srgbClr val="F26B43"/>
          </p15:clr>
        </p15:guide>
        <p15:guide id="8" orient="horz" pos="1236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0" orient="horz" pos="13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57200"/>
            <a:ext cx="10823575" cy="11192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1825625"/>
            <a:ext cx="10823575" cy="3928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221" y="275693"/>
            <a:ext cx="896937" cy="1815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A34125AE-2850-4787-AD23-E962614F2CF8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1F6D87E-220B-4B3B-9634-C0AF34EC51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6224" y="5972873"/>
            <a:ext cx="11610975" cy="165190"/>
          </a:xfrm>
          <a:prstGeom prst="rect">
            <a:avLst/>
          </a:prstGeom>
        </p:spPr>
      </p:pic>
      <p:pic>
        <p:nvPicPr>
          <p:cNvPr id="10" name="Bild 9" descr="Logo: Jönköpings Kommun">
            <a:extLst>
              <a:ext uri="{FF2B5EF4-FFF2-40B4-BE49-F238E27FC236}">
                <a16:creationId xmlns:a16="http://schemas.microsoft.com/office/drawing/2014/main" id="{5F636279-2458-4537-8AB0-E32DC329529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2356" y="6187808"/>
            <a:ext cx="1597762" cy="421809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D00C8F-4F05-4E6D-A843-BF1F4263A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639" y="6258969"/>
            <a:ext cx="590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1530FA24-EA69-48AB-999F-0B3AF33E8E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8" descr="Länk: jonkoping.se">
            <a:hlinkClick r:id="rId18"/>
            <a:extLst>
              <a:ext uri="{FF2B5EF4-FFF2-40B4-BE49-F238E27FC236}">
                <a16:creationId xmlns:a16="http://schemas.microsoft.com/office/drawing/2014/main" id="{9D0A0977-394D-AA0B-C344-303E03BB54A0}"/>
              </a:ext>
            </a:extLst>
          </p:cNvPr>
          <p:cNvSpPr txBox="1"/>
          <p:nvPr userDrawn="1"/>
        </p:nvSpPr>
        <p:spPr>
          <a:xfrm>
            <a:off x="684766" y="6235525"/>
            <a:ext cx="118301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500" b="1" dirty="0"/>
              <a:t>jonkoping.se</a:t>
            </a:r>
          </a:p>
        </p:txBody>
      </p:sp>
    </p:spTree>
    <p:extLst>
      <p:ext uri="{BB962C8B-B14F-4D97-AF65-F5344CB8AC3E}">
        <p14:creationId xmlns:p14="http://schemas.microsoft.com/office/powerpoint/2010/main" val="228543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26" userDrawn="1">
          <p15:clr>
            <a:srgbClr val="F26B43"/>
          </p15:clr>
        </p15:guide>
        <p15:guide id="4" pos="7244" userDrawn="1">
          <p15:clr>
            <a:srgbClr val="F26B43"/>
          </p15:clr>
        </p15:guide>
        <p15:guide id="5" pos="7475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7" orient="horz" pos="930" userDrawn="1">
          <p15:clr>
            <a:srgbClr val="F26B43"/>
          </p15:clr>
        </p15:guide>
        <p15:guide id="8" orient="horz" pos="1236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0" orient="horz" pos="13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cid:ECB3C509-ECAA-4B5C-87FB-CD0098F725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1" Type="http://schemas.openxmlformats.org/officeDocument/2006/relationships/image" Target="../media/image18.png"/><Relationship Id="rId25" Type="http://schemas.openxmlformats.org/officeDocument/2006/relationships/image" Target="../media/image12.png"/><Relationship Id="rId2" Type="http://schemas.openxmlformats.org/officeDocument/2006/relationships/image" Target="../media/image15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9.xml"/><Relationship Id="rId24" Type="http://schemas.openxmlformats.org/officeDocument/2006/relationships/image" Target="../media/image11.png"/><Relationship Id="rId5" Type="http://schemas.openxmlformats.org/officeDocument/2006/relationships/image" Target="../media/image2.png"/><Relationship Id="rId23" Type="http://schemas.openxmlformats.org/officeDocument/2006/relationships/image" Target="../media/image10.png"/><Relationship Id="rId4" Type="http://schemas.openxmlformats.org/officeDocument/2006/relationships/image" Target="../media/image17.png"/><Relationship Id="rId2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634E4438-1964-57EA-3553-686C30707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6062EC-2243-4562-97BE-9EA24638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0BA-5696-43D6-952F-3A551C5FAE03}" type="datetime1">
              <a:rPr lang="sv-SE" smtClean="0"/>
              <a:pPr/>
              <a:t>2023-09-07</a:t>
            </a:fld>
            <a:endParaRPr lang="sv-S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1C6591-90DA-8936-9C1D-E8CA63D6A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" y="0"/>
            <a:ext cx="12190892" cy="6858000"/>
          </a:xfrm>
          <a:prstGeom prst="rect">
            <a:avLst/>
          </a:prstGeom>
        </p:spPr>
      </p:pic>
      <p:sp>
        <p:nvSpPr>
          <p:cNvPr id="11" name="Rubrik 1"/>
          <p:cNvSpPr txBox="1">
            <a:spLocks/>
          </p:cNvSpPr>
          <p:nvPr/>
        </p:nvSpPr>
        <p:spPr>
          <a:xfrm>
            <a:off x="-336715" y="1773676"/>
            <a:ext cx="12865429" cy="2066660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 Förstärkt krisberedskap i en kommun, </a:t>
            </a:r>
            <a:endParaRPr lang="sv-SE" dirty="0" smtClean="0"/>
          </a:p>
          <a:p>
            <a:r>
              <a:rPr lang="sv-SE" dirty="0" smtClean="0"/>
              <a:t>hur </a:t>
            </a:r>
            <a:r>
              <a:rPr lang="sv-SE" dirty="0"/>
              <a:t>klarar vi oss i sju dygn?</a:t>
            </a:r>
            <a:r>
              <a:rPr lang="sv-SE" dirty="0" smtClean="0"/>
              <a:t>	</a:t>
            </a:r>
            <a:br>
              <a:rPr lang="sv-SE" dirty="0" smtClean="0"/>
            </a:br>
            <a:endParaRPr lang="sv-SE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561708"/>
            <a:ext cx="10823575" cy="1119239"/>
          </a:xfrm>
        </p:spPr>
        <p:txBody>
          <a:bodyPr/>
          <a:lstStyle/>
          <a:p>
            <a:r>
              <a:rPr lang="sv-SE" dirty="0"/>
              <a:t>Reservkraft, värme, trygghetspunkter och bränslelogistik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90F2-94F8-491F-A265-13C506D041A8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76" y="2117803"/>
            <a:ext cx="3691959" cy="3080033"/>
          </a:xfrm>
          <a:prstGeom prst="rect">
            <a:avLst/>
          </a:prstGeom>
        </p:spPr>
      </p:pic>
      <p:pic>
        <p:nvPicPr>
          <p:cNvPr id="7" name="Bildobjekt 6" descr="IMG_5593.jp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96" y="1519629"/>
            <a:ext cx="3371327" cy="221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/>
          <p:cNvPicPr/>
          <p:nvPr/>
        </p:nvPicPr>
        <p:blipFill>
          <a:blip r:embed="rId5"/>
          <a:stretch>
            <a:fillRect/>
          </a:stretch>
        </p:blipFill>
        <p:spPr>
          <a:xfrm>
            <a:off x="8607670" y="3736196"/>
            <a:ext cx="2892180" cy="2216567"/>
          </a:xfrm>
          <a:prstGeom prst="rect">
            <a:avLst/>
          </a:prstGeom>
        </p:spPr>
      </p:pic>
      <p:pic>
        <p:nvPicPr>
          <p:cNvPr id="5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1255" y="2117803"/>
            <a:ext cx="3822269" cy="30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3124" y="-306245"/>
            <a:ext cx="10535233" cy="1143000"/>
          </a:xfrm>
        </p:spPr>
        <p:txBody>
          <a:bodyPr>
            <a:normAutofit/>
          </a:bodyPr>
          <a:lstStyle/>
          <a:p>
            <a:r>
              <a:rPr lang="sv-SE" sz="2400" dirty="0"/>
              <a:t>När strömmen går...</a:t>
            </a:r>
          </a:p>
        </p:txBody>
      </p:sp>
      <p:cxnSp>
        <p:nvCxnSpPr>
          <p:cNvPr id="5" name="Rak pilkoppling 4"/>
          <p:cNvCxnSpPr/>
          <p:nvPr/>
        </p:nvCxnSpPr>
        <p:spPr>
          <a:xfrm>
            <a:off x="1125664" y="3717032"/>
            <a:ext cx="10273141" cy="960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V="1">
            <a:off x="1184197" y="3942792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364297" y="3424403"/>
            <a:ext cx="739147" cy="6431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textruta 12"/>
          <p:cNvSpPr txBox="1"/>
          <p:nvPr/>
        </p:nvSpPr>
        <p:spPr>
          <a:xfrm>
            <a:off x="683426" y="4717766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Elavbrott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35481" y="1022510"/>
            <a:ext cx="1679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Automatisk reservkraft träder in på</a:t>
            </a:r>
          </a:p>
          <a:p>
            <a:pPr algn="ctr"/>
            <a:r>
              <a:rPr lang="sv-SE" sz="1600" dirty="0"/>
              <a:t>s</a:t>
            </a:r>
            <a:r>
              <a:rPr lang="sv-SE" sz="1600" dirty="0" smtClean="0"/>
              <a:t>ärskilt viktig verksamhet</a:t>
            </a:r>
            <a:endParaRPr lang="sv-SE" sz="1600" dirty="0"/>
          </a:p>
          <a:p>
            <a:pPr algn="ctr"/>
            <a:r>
              <a:rPr lang="sv-SE" sz="1600" b="1" dirty="0"/>
              <a:t>Krislåda tas fram </a:t>
            </a: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2059222" y="4743200"/>
            <a:ext cx="119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1:a dygnet</a:t>
            </a:r>
          </a:p>
          <a:p>
            <a:endParaRPr lang="sv-SE" sz="1600" dirty="0"/>
          </a:p>
        </p:txBody>
      </p:sp>
      <p:cxnSp>
        <p:nvCxnSpPr>
          <p:cNvPr id="19" name="Rak pilkoppling 18"/>
          <p:cNvCxnSpPr/>
          <p:nvPr/>
        </p:nvCxnSpPr>
        <p:spPr>
          <a:xfrm flipH="1">
            <a:off x="2665376" y="2854281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3536658" y="1039221"/>
            <a:ext cx="1391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/>
              <a:t>Trygghets-punkter</a:t>
            </a:r>
            <a:r>
              <a:rPr lang="sv-SE" sz="1600" dirty="0" smtClean="0"/>
              <a:t> </a:t>
            </a:r>
            <a:r>
              <a:rPr lang="sv-SE" sz="1600" dirty="0"/>
              <a:t>etableras på 20 platser för allmänhet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967542" y="1039220"/>
            <a:ext cx="1391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Mobil reservkraft och nödvärme startas upp på </a:t>
            </a:r>
            <a:r>
              <a:rPr lang="sv-SE" sz="1600" dirty="0" smtClean="0"/>
              <a:t>särskilda boenden</a:t>
            </a:r>
            <a:endParaRPr lang="sv-SE" sz="1600" dirty="0"/>
          </a:p>
        </p:txBody>
      </p:sp>
      <p:cxnSp>
        <p:nvCxnSpPr>
          <p:cNvPr id="22" name="Rak pilkoppling 21"/>
          <p:cNvCxnSpPr/>
          <p:nvPr/>
        </p:nvCxnSpPr>
        <p:spPr>
          <a:xfrm flipH="1">
            <a:off x="4224609" y="2847991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V="1">
            <a:off x="4224609" y="3950131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3632625" y="4743200"/>
            <a:ext cx="119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2:a dygnet</a:t>
            </a:r>
          </a:p>
          <a:p>
            <a:endParaRPr lang="sv-SE" sz="1600" dirty="0"/>
          </a:p>
        </p:txBody>
      </p:sp>
      <p:cxnSp>
        <p:nvCxnSpPr>
          <p:cNvPr id="25" name="Rak pilkoppling 24"/>
          <p:cNvCxnSpPr/>
          <p:nvPr/>
        </p:nvCxnSpPr>
        <p:spPr>
          <a:xfrm flipH="1">
            <a:off x="5627931" y="2846034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 flipH="1">
            <a:off x="7251404" y="2851944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 flipH="1">
            <a:off x="8924502" y="2851943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V="1">
            <a:off x="5633788" y="3983167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/>
          <p:cNvCxnSpPr/>
          <p:nvPr/>
        </p:nvCxnSpPr>
        <p:spPr>
          <a:xfrm flipV="1">
            <a:off x="7259145" y="3983167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5031636" y="4743200"/>
            <a:ext cx="119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3:e dygnet</a:t>
            </a:r>
          </a:p>
          <a:p>
            <a:endParaRPr lang="sv-SE" sz="1600" dirty="0"/>
          </a:p>
        </p:txBody>
      </p:sp>
      <p:sp>
        <p:nvSpPr>
          <p:cNvPr id="32" name="textruta 31"/>
          <p:cNvSpPr txBox="1"/>
          <p:nvPr/>
        </p:nvSpPr>
        <p:spPr>
          <a:xfrm>
            <a:off x="4938206" y="1058458"/>
            <a:ext cx="139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Bostäder börjar  bli nedkylda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6555045" y="4717766"/>
            <a:ext cx="139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3 - 5 dygnet</a:t>
            </a:r>
          </a:p>
          <a:p>
            <a:endParaRPr lang="sv-SE" sz="1600" dirty="0"/>
          </a:p>
        </p:txBody>
      </p:sp>
      <p:sp>
        <p:nvSpPr>
          <p:cNvPr id="34" name="textruta 33"/>
          <p:cNvSpPr txBox="1"/>
          <p:nvPr/>
        </p:nvSpPr>
        <p:spPr>
          <a:xfrm>
            <a:off x="6420600" y="1039219"/>
            <a:ext cx="166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Ö-drift </a:t>
            </a:r>
            <a:r>
              <a:rPr lang="sv-SE" sz="1600" dirty="0"/>
              <a:t>etablerad</a:t>
            </a:r>
          </a:p>
          <a:p>
            <a:pPr algn="ctr"/>
            <a:r>
              <a:rPr lang="sv-SE" sz="1600" dirty="0"/>
              <a:t>100 % fjärrvärme</a:t>
            </a:r>
          </a:p>
          <a:p>
            <a:pPr algn="ctr"/>
            <a:r>
              <a:rPr lang="sv-SE" sz="1600" dirty="0"/>
              <a:t>10-20 % el till samhällsviktig verksamhet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0043668" y="4738477"/>
            <a:ext cx="119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1 - 3 månader</a:t>
            </a:r>
          </a:p>
          <a:p>
            <a:endParaRPr lang="sv-SE" sz="1600" dirty="0"/>
          </a:p>
        </p:txBody>
      </p:sp>
      <p:sp>
        <p:nvSpPr>
          <p:cNvPr id="36" name="textruta 35"/>
          <p:cNvSpPr txBox="1"/>
          <p:nvPr/>
        </p:nvSpPr>
        <p:spPr>
          <a:xfrm>
            <a:off x="8093698" y="1052660"/>
            <a:ext cx="1661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Uthållighet för reservkraftverk och fordonsbränsle</a:t>
            </a:r>
          </a:p>
          <a:p>
            <a:pPr algn="ctr"/>
            <a:endParaRPr lang="sv-SE" sz="1600" dirty="0"/>
          </a:p>
        </p:txBody>
      </p:sp>
      <p:sp>
        <p:nvSpPr>
          <p:cNvPr id="38" name="textruta 37"/>
          <p:cNvSpPr txBox="1"/>
          <p:nvPr/>
        </p:nvSpPr>
        <p:spPr>
          <a:xfrm>
            <a:off x="8324930" y="4717766"/>
            <a:ext cx="119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7 dygn</a:t>
            </a:r>
          </a:p>
          <a:p>
            <a:endParaRPr lang="sv-SE" sz="1600" dirty="0"/>
          </a:p>
        </p:txBody>
      </p:sp>
      <p:sp>
        <p:nvSpPr>
          <p:cNvPr id="39" name="textruta 38"/>
          <p:cNvSpPr txBox="1"/>
          <p:nvPr/>
        </p:nvSpPr>
        <p:spPr>
          <a:xfrm>
            <a:off x="9814696" y="1039219"/>
            <a:ext cx="166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Uthållighet </a:t>
            </a:r>
            <a:endParaRPr lang="sv-SE" sz="1600" dirty="0" smtClean="0"/>
          </a:p>
          <a:p>
            <a:pPr algn="ctr"/>
            <a:r>
              <a:rPr lang="sv-SE" sz="1600" dirty="0" smtClean="0"/>
              <a:t>Ö-drift</a:t>
            </a:r>
            <a:endParaRPr lang="sv-SE" sz="1600" dirty="0"/>
          </a:p>
        </p:txBody>
      </p:sp>
      <p:cxnSp>
        <p:nvCxnSpPr>
          <p:cNvPr id="40" name="Rak pilkoppling 39"/>
          <p:cNvCxnSpPr/>
          <p:nvPr/>
        </p:nvCxnSpPr>
        <p:spPr>
          <a:xfrm flipH="1">
            <a:off x="10645500" y="2843315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dobjekt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45" y="5207139"/>
            <a:ext cx="719610" cy="531194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5" y="5207139"/>
            <a:ext cx="1634450" cy="690166"/>
          </a:xfrm>
          <a:prstGeom prst="rect">
            <a:avLst/>
          </a:prstGeom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12" y="5189948"/>
            <a:ext cx="1895717" cy="707357"/>
          </a:xfrm>
          <a:prstGeom prst="rect">
            <a:avLst/>
          </a:prstGeom>
        </p:spPr>
      </p:pic>
      <p:cxnSp>
        <p:nvCxnSpPr>
          <p:cNvPr id="41" name="Rak pilkoppling 40"/>
          <p:cNvCxnSpPr/>
          <p:nvPr/>
        </p:nvCxnSpPr>
        <p:spPr>
          <a:xfrm flipH="1">
            <a:off x="1180518" y="2849279"/>
            <a:ext cx="3276" cy="604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/>
          <p:cNvCxnSpPr/>
          <p:nvPr/>
        </p:nvCxnSpPr>
        <p:spPr>
          <a:xfrm flipV="1">
            <a:off x="2663124" y="3942792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6"/>
          <p:cNvCxnSpPr/>
          <p:nvPr/>
        </p:nvCxnSpPr>
        <p:spPr>
          <a:xfrm flipV="1">
            <a:off x="8924502" y="3983167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/>
          <p:nvPr/>
        </p:nvCxnSpPr>
        <p:spPr>
          <a:xfrm flipV="1">
            <a:off x="10643240" y="3983167"/>
            <a:ext cx="0" cy="6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1D30FB-238A-0636-0AD3-E6F03FFB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Uppdrag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E8B60-4E76-C6F6-5559-D1CEABEE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039562"/>
            <a:ext cx="10823575" cy="3249511"/>
          </a:xfrm>
        </p:spPr>
        <p:txBody>
          <a:bodyPr/>
          <a:lstStyle/>
          <a:p>
            <a:r>
              <a:rPr lang="sv-SE" dirty="0" smtClean="0"/>
              <a:t>Januari 2022, uppdrag från kommunstyrelsens ledningsutskott</a:t>
            </a:r>
          </a:p>
          <a:p>
            <a:r>
              <a:rPr lang="sv-SE" dirty="0" smtClean="0"/>
              <a:t>2 veckor, </a:t>
            </a:r>
            <a:r>
              <a:rPr lang="sv-SE" dirty="0"/>
              <a:t>kartlägga sårbarheter och föreslå åtgärder för en förbättrad förmåga att bedriva samhällsviktig verksamhet i händelse av samhällskriser eller störningar i </a:t>
            </a:r>
            <a:r>
              <a:rPr lang="sv-SE" dirty="0" smtClean="0"/>
              <a:t>verksamheten</a:t>
            </a:r>
          </a:p>
          <a:p>
            <a:r>
              <a:rPr lang="sv-SE" dirty="0" smtClean="0"/>
              <a:t>Kommunens verksamhet</a:t>
            </a:r>
          </a:p>
          <a:p>
            <a:r>
              <a:rPr lang="sv-SE" dirty="0" smtClean="0"/>
              <a:t>Geografiskt områdesansvar</a:t>
            </a:r>
          </a:p>
          <a:p>
            <a:r>
              <a:rPr lang="sv-SE" dirty="0" smtClean="0"/>
              <a:t>April 2022, beslut om 45,3 mnkr under perioden 2022-2024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464326-F135-4639-9679-82BF6B22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C343-B454-483E-91FF-7A001E093D90}" type="datetime1">
              <a:rPr lang="sv-SE" smtClean="0"/>
              <a:t>2023-09-07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69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Metod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6275" y="2097752"/>
            <a:ext cx="6921558" cy="3249511"/>
          </a:xfrm>
        </p:spPr>
        <p:txBody>
          <a:bodyPr/>
          <a:lstStyle/>
          <a:p>
            <a:r>
              <a:rPr lang="sv-SE" dirty="0" smtClean="0"/>
              <a:t>Kontinuitetshantering</a:t>
            </a:r>
          </a:p>
          <a:p>
            <a:pPr lvl="1"/>
            <a:r>
              <a:rPr lang="sv-SE" dirty="0" smtClean="0"/>
              <a:t>”Vad måste alltid fungera?”</a:t>
            </a:r>
          </a:p>
          <a:p>
            <a:r>
              <a:rPr lang="sv-SE" dirty="0"/>
              <a:t>Förutsättning: Avbrott i elförsörjning och andra leveranser under 7 dygn</a:t>
            </a:r>
          </a:p>
          <a:p>
            <a:r>
              <a:rPr lang="sv-SE" dirty="0"/>
              <a:t>Ambition: Ingen ska dö eller allvarligt skadas</a:t>
            </a:r>
          </a:p>
          <a:p>
            <a:pPr lvl="1"/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888" y="1576439"/>
            <a:ext cx="2878711" cy="19156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88" y="3791347"/>
            <a:ext cx="2878711" cy="19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Äldre- och funktionshinderomsorg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6275" y="2147578"/>
            <a:ext cx="10823575" cy="3249511"/>
          </a:xfrm>
        </p:spPr>
        <p:txBody>
          <a:bodyPr/>
          <a:lstStyle/>
          <a:p>
            <a:r>
              <a:rPr lang="sv-SE" dirty="0"/>
              <a:t>Verksamheten måste kunna fortgå</a:t>
            </a:r>
          </a:p>
          <a:p>
            <a:r>
              <a:rPr lang="sv-SE" dirty="0"/>
              <a:t>Medicinteknisk utrustning (kritisk inom timmar)</a:t>
            </a:r>
          </a:p>
          <a:p>
            <a:r>
              <a:rPr lang="sv-SE" dirty="0"/>
              <a:t>Värme (kritiskt efter tre dygn)</a:t>
            </a:r>
          </a:p>
          <a:p>
            <a:r>
              <a:rPr lang="sv-SE" dirty="0"/>
              <a:t>Vatten (kritiskt första dygnet)</a:t>
            </a:r>
          </a:p>
          <a:p>
            <a:r>
              <a:rPr lang="sv-SE" dirty="0"/>
              <a:t>Livsmedel och tillagningskök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30" y="1755623"/>
            <a:ext cx="3015749" cy="16878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0" y="3792512"/>
            <a:ext cx="3014103" cy="16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Barnomsorg och utbildning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6275" y="2006312"/>
            <a:ext cx="7054561" cy="3249511"/>
          </a:xfrm>
        </p:spPr>
        <p:txBody>
          <a:bodyPr/>
          <a:lstStyle/>
          <a:p>
            <a:r>
              <a:rPr lang="sv-SE" dirty="0" smtClean="0"/>
              <a:t>Barnomsorg </a:t>
            </a:r>
            <a:r>
              <a:rPr lang="sv-SE" dirty="0"/>
              <a:t>måste kunna </a:t>
            </a:r>
            <a:r>
              <a:rPr lang="sv-SE" dirty="0" smtClean="0"/>
              <a:t>fortgå för föräldrar med samhällsviktiga jobb</a:t>
            </a:r>
            <a:endParaRPr lang="sv-SE" dirty="0"/>
          </a:p>
          <a:p>
            <a:r>
              <a:rPr lang="sv-SE" dirty="0" smtClean="0"/>
              <a:t>Utbildning är inte kritiskt under en 7 dagars kris</a:t>
            </a:r>
            <a:endParaRPr lang="sv-SE" dirty="0"/>
          </a:p>
          <a:p>
            <a:r>
              <a:rPr lang="sv-SE" dirty="0"/>
              <a:t>Prioritet på </a:t>
            </a:r>
            <a:r>
              <a:rPr lang="sv-SE" dirty="0" smtClean="0"/>
              <a:t>13 </a:t>
            </a:r>
            <a:r>
              <a:rPr lang="sv-SE" dirty="0" err="1"/>
              <a:t>krisskolor</a:t>
            </a:r>
            <a:r>
              <a:rPr lang="sv-SE" dirty="0"/>
              <a:t> </a:t>
            </a:r>
          </a:p>
          <a:p>
            <a:r>
              <a:rPr lang="sv-SE" dirty="0"/>
              <a:t>Värme (kritiskt efter tre dygn)</a:t>
            </a:r>
          </a:p>
          <a:p>
            <a:r>
              <a:rPr lang="sv-SE" dirty="0"/>
              <a:t>Vatten (kritiskt första dygnet)</a:t>
            </a:r>
          </a:p>
          <a:p>
            <a:r>
              <a:rPr lang="sv-SE" dirty="0"/>
              <a:t>Livsmedel och tillagningskök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79" y="1576439"/>
            <a:ext cx="3150524" cy="180940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79" y="3707106"/>
            <a:ext cx="3150524" cy="18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 och avlopp, teknisk </a:t>
            </a:r>
            <a:r>
              <a:rPr lang="sv-SE" dirty="0" smtClean="0"/>
              <a:t>service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6275" y="2081570"/>
            <a:ext cx="5591521" cy="3249511"/>
          </a:xfrm>
        </p:spPr>
        <p:txBody>
          <a:bodyPr/>
          <a:lstStyle/>
          <a:p>
            <a:r>
              <a:rPr lang="sv-SE" dirty="0"/>
              <a:t>Vatten kritiskt första dygnet</a:t>
            </a:r>
          </a:p>
          <a:p>
            <a:r>
              <a:rPr lang="sv-SE" dirty="0"/>
              <a:t>Säkerställ högzoner med reservkraft</a:t>
            </a:r>
          </a:p>
          <a:p>
            <a:r>
              <a:rPr lang="sv-SE" dirty="0"/>
              <a:t>Förstärkt nödvattenlogistik</a:t>
            </a:r>
          </a:p>
          <a:p>
            <a:r>
              <a:rPr lang="sv-SE" dirty="0"/>
              <a:t>Fordonsverkstad och </a:t>
            </a:r>
            <a:r>
              <a:rPr lang="sv-SE" dirty="0" smtClean="0"/>
              <a:t>depå</a:t>
            </a:r>
            <a:endParaRPr lang="sv-SE" dirty="0"/>
          </a:p>
          <a:p>
            <a:r>
              <a:rPr lang="sv-SE" dirty="0"/>
              <a:t>Bränsleberedskap</a:t>
            </a:r>
          </a:p>
          <a:p>
            <a:r>
              <a:rPr lang="sv-SE" dirty="0"/>
              <a:t>Mixad fordonsflotta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16" y="1658416"/>
            <a:ext cx="2822868" cy="196593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16" y="3788653"/>
            <a:ext cx="2822868" cy="19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IT och informationssäkerhet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6275" y="2022937"/>
            <a:ext cx="10823575" cy="3249511"/>
          </a:xfrm>
        </p:spPr>
        <p:txBody>
          <a:bodyPr/>
          <a:lstStyle/>
          <a:p>
            <a:r>
              <a:rPr lang="sv-SE" dirty="0"/>
              <a:t>Vi är själva största risken…!</a:t>
            </a:r>
          </a:p>
          <a:p>
            <a:r>
              <a:rPr lang="sv-SE" dirty="0"/>
              <a:t>Stadsnät</a:t>
            </a:r>
          </a:p>
          <a:p>
            <a:r>
              <a:rPr lang="sv-SE" dirty="0"/>
              <a:t>Cybersäkerhet</a:t>
            </a:r>
          </a:p>
          <a:p>
            <a:r>
              <a:rPr lang="sv-SE" dirty="0"/>
              <a:t>Viktiga planer och listor utskrivna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88D2-35D6-40AF-9536-37D255975B03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78" y="1962144"/>
            <a:ext cx="3932212" cy="24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735" y="418861"/>
            <a:ext cx="10823575" cy="633862"/>
          </a:xfrm>
        </p:spPr>
        <p:txBody>
          <a:bodyPr/>
          <a:lstStyle/>
          <a:p>
            <a:r>
              <a:rPr lang="sv-SE" dirty="0"/>
              <a:t>Förstärkt krisberedskap för 310 kr/invånare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6794" y="4321112"/>
            <a:ext cx="2313362" cy="124317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Särskilda boenden förses med krislådor och nödvärme </a:t>
            </a:r>
          </a:p>
          <a:p>
            <a:pPr marL="0" indent="0">
              <a:buNone/>
            </a:pPr>
            <a:r>
              <a:rPr lang="sv-SE" dirty="0" smtClean="0"/>
              <a:t>(80 boenden)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83" y="3716128"/>
            <a:ext cx="2403936" cy="138667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621" y="3721641"/>
            <a:ext cx="1013936" cy="137502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850" y="1209555"/>
            <a:ext cx="2403936" cy="1385541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3150244" y="4316942"/>
            <a:ext cx="2289784" cy="922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dirty="0" err="1"/>
              <a:t>K</a:t>
            </a:r>
            <a:r>
              <a:rPr lang="sv-SE" dirty="0" err="1" smtClean="0"/>
              <a:t>risskolor</a:t>
            </a:r>
            <a:r>
              <a:rPr lang="sv-SE" dirty="0" smtClean="0"/>
              <a:t> förses med krislådor och nödvärme</a:t>
            </a:r>
          </a:p>
          <a:p>
            <a:pPr marL="0" indent="0">
              <a:buFontTx/>
              <a:buNone/>
            </a:pPr>
            <a:r>
              <a:rPr lang="sv-SE" dirty="0" smtClean="0"/>
              <a:t>(13 skolor)</a:t>
            </a:r>
          </a:p>
        </p:txBody>
      </p:sp>
      <p:sp>
        <p:nvSpPr>
          <p:cNvPr id="18" name="Platshållare för innehåll 2"/>
          <p:cNvSpPr txBox="1">
            <a:spLocks/>
          </p:cNvSpPr>
          <p:nvPr/>
        </p:nvSpPr>
        <p:spPr>
          <a:xfrm>
            <a:off x="5706779" y="2686941"/>
            <a:ext cx="2768344" cy="9373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dirty="0"/>
              <a:t>T</a:t>
            </a:r>
            <a:r>
              <a:rPr lang="sv-SE" dirty="0" smtClean="0"/>
              <a:t>rygghetspunkter förses med krislådor och nödvärme (20 stycken)</a:t>
            </a:r>
          </a:p>
        </p:txBody>
      </p:sp>
      <p:sp>
        <p:nvSpPr>
          <p:cNvPr id="19" name="Platshållare för innehåll 2"/>
          <p:cNvSpPr txBox="1">
            <a:spLocks/>
          </p:cNvSpPr>
          <p:nvPr/>
        </p:nvSpPr>
        <p:spPr>
          <a:xfrm>
            <a:off x="8943589" y="4760226"/>
            <a:ext cx="2801269" cy="9373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sv-SE" dirty="0" smtClean="0"/>
          </a:p>
        </p:txBody>
      </p:sp>
      <p:sp>
        <p:nvSpPr>
          <p:cNvPr id="20" name="Platshållare för innehåll 2"/>
          <p:cNvSpPr txBox="1">
            <a:spLocks/>
          </p:cNvSpPr>
          <p:nvPr/>
        </p:nvSpPr>
        <p:spPr>
          <a:xfrm>
            <a:off x="5706779" y="5194214"/>
            <a:ext cx="6068185" cy="857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dirty="0" smtClean="0"/>
              <a:t>Stadsnät, IT infrastruktur och kommunikation förses med reservkraft och förstärkt skydd mot cyberattacker</a:t>
            </a:r>
            <a:endParaRPr lang="sv-SE" dirty="0"/>
          </a:p>
        </p:txBody>
      </p:sp>
      <p:sp>
        <p:nvSpPr>
          <p:cNvPr id="21" name="Platshållare för innehåll 2"/>
          <p:cNvSpPr txBox="1">
            <a:spLocks/>
          </p:cNvSpPr>
          <p:nvPr/>
        </p:nvSpPr>
        <p:spPr>
          <a:xfrm>
            <a:off x="9564949" y="3375212"/>
            <a:ext cx="1558548" cy="996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dirty="0" smtClean="0"/>
              <a:t>Vatten och avloppsystem förstärks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8316" y="1221471"/>
            <a:ext cx="2171814" cy="2093437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6876" y="1192246"/>
            <a:ext cx="2403936" cy="139121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7532" y="2756566"/>
            <a:ext cx="2402624" cy="139121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6863" y="1189568"/>
            <a:ext cx="2403936" cy="138701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89474" y="2751929"/>
            <a:ext cx="2411325" cy="14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Ö-drift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Lokal produktion av el till samhällsviktig verksamhet </a:t>
            </a:r>
          </a:p>
          <a:p>
            <a:r>
              <a:rPr lang="sv-SE" dirty="0"/>
              <a:t>Klarar ca 10-15% av normal förbrukning</a:t>
            </a:r>
          </a:p>
          <a:p>
            <a:r>
              <a:rPr lang="sv-SE" dirty="0"/>
              <a:t>Full kapacitet på fjärrvärme</a:t>
            </a:r>
          </a:p>
          <a:p>
            <a:r>
              <a:rPr lang="sv-SE" dirty="0"/>
              <a:t>Drivs av flis och vattenkraft</a:t>
            </a:r>
          </a:p>
          <a:p>
            <a:r>
              <a:rPr lang="sv-SE" dirty="0"/>
              <a:t>Uthållighet i veckor till månader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90F2-94F8-491F-A265-13C506D041A8}" type="datetime1">
              <a:rPr lang="sv-SE" smtClean="0"/>
              <a:t>2023-09-07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32" y="3416296"/>
            <a:ext cx="6342320" cy="23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VALUE" val="regFörvaltn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VALUE" val="regFörvaltning"/>
</p:tagLst>
</file>

<file path=ppt/theme/theme1.xml><?xml version="1.0" encoding="utf-8"?>
<a:theme xmlns:a="http://schemas.openxmlformats.org/drawingml/2006/main" name="Jönköping - Mörk">
  <a:themeElements>
    <a:clrScheme name="Jönköping">
      <a:dk1>
        <a:sysClr val="windowText" lastClr="000000"/>
      </a:dk1>
      <a:lt1>
        <a:sysClr val="window" lastClr="FFFFFF"/>
      </a:lt1>
      <a:dk2>
        <a:srgbClr val="183D49"/>
      </a:dk2>
      <a:lt2>
        <a:srgbClr val="FAF9F7"/>
      </a:lt2>
      <a:accent1>
        <a:srgbClr val="007FC7"/>
      </a:accent1>
      <a:accent2>
        <a:srgbClr val="AD2D3A"/>
      </a:accent2>
      <a:accent3>
        <a:srgbClr val="00A3B8"/>
      </a:accent3>
      <a:accent4>
        <a:srgbClr val="008369"/>
      </a:accent4>
      <a:accent5>
        <a:srgbClr val="ED6E50"/>
      </a:accent5>
      <a:accent6>
        <a:srgbClr val="8B4A96"/>
      </a:accent6>
      <a:hlink>
        <a:srgbClr val="007FC7"/>
      </a:hlink>
      <a:folHlink>
        <a:srgbClr val="0083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önköpings Kommun.potx" id="{8A0D58F4-89B9-4CE5-A374-80327C58342E}" vid="{AB9E8AEF-AFF4-4699-8D09-62959373D856}"/>
    </a:ext>
  </a:extLst>
</a:theme>
</file>

<file path=ppt/theme/theme2.xml><?xml version="1.0" encoding="utf-8"?>
<a:theme xmlns:a="http://schemas.openxmlformats.org/drawingml/2006/main" name="Jönköping - Light">
  <a:themeElements>
    <a:clrScheme name="Jönköping">
      <a:dk1>
        <a:sysClr val="windowText" lastClr="000000"/>
      </a:dk1>
      <a:lt1>
        <a:sysClr val="window" lastClr="FFFFFF"/>
      </a:lt1>
      <a:dk2>
        <a:srgbClr val="183D49"/>
      </a:dk2>
      <a:lt2>
        <a:srgbClr val="FAF9F7"/>
      </a:lt2>
      <a:accent1>
        <a:srgbClr val="007FC7"/>
      </a:accent1>
      <a:accent2>
        <a:srgbClr val="AD2D3A"/>
      </a:accent2>
      <a:accent3>
        <a:srgbClr val="00A3B8"/>
      </a:accent3>
      <a:accent4>
        <a:srgbClr val="008369"/>
      </a:accent4>
      <a:accent5>
        <a:srgbClr val="ED6E50"/>
      </a:accent5>
      <a:accent6>
        <a:srgbClr val="8B4A96"/>
      </a:accent6>
      <a:hlink>
        <a:srgbClr val="007FC7"/>
      </a:hlink>
      <a:folHlink>
        <a:srgbClr val="0083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önköpings Kommun.potx" id="{8A0D58F4-89B9-4CE5-A374-80327C58342E}" vid="{11AC6237-B1FC-4907-B84B-B9320E02E7AF}"/>
    </a:ext>
  </a:extLst>
</a:theme>
</file>

<file path=ppt/theme/theme3.xml><?xml version="1.0" encoding="utf-8"?>
<a:theme xmlns:a="http://schemas.openxmlformats.org/drawingml/2006/main" name="Office-tema">
  <a:themeElements>
    <a:clrScheme name="Jönköping">
      <a:dk1>
        <a:sysClr val="windowText" lastClr="000000"/>
      </a:dk1>
      <a:lt1>
        <a:sysClr val="window" lastClr="FFFFFF"/>
      </a:lt1>
      <a:dk2>
        <a:srgbClr val="183D49"/>
      </a:dk2>
      <a:lt2>
        <a:srgbClr val="FAF9F7"/>
      </a:lt2>
      <a:accent1>
        <a:srgbClr val="007FC7"/>
      </a:accent1>
      <a:accent2>
        <a:srgbClr val="AD2D3A"/>
      </a:accent2>
      <a:accent3>
        <a:srgbClr val="00A3B8"/>
      </a:accent3>
      <a:accent4>
        <a:srgbClr val="008369"/>
      </a:accent4>
      <a:accent5>
        <a:srgbClr val="ED6E50"/>
      </a:accent5>
      <a:accent6>
        <a:srgbClr val="8B4A96"/>
      </a:accent6>
      <a:hlink>
        <a:srgbClr val="007FC7"/>
      </a:hlink>
      <a:folHlink>
        <a:srgbClr val="0083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Jönköping">
      <a:dk1>
        <a:sysClr val="windowText" lastClr="000000"/>
      </a:dk1>
      <a:lt1>
        <a:sysClr val="window" lastClr="FFFFFF"/>
      </a:lt1>
      <a:dk2>
        <a:srgbClr val="183D49"/>
      </a:dk2>
      <a:lt2>
        <a:srgbClr val="FAF9F7"/>
      </a:lt2>
      <a:accent1>
        <a:srgbClr val="007FC7"/>
      </a:accent1>
      <a:accent2>
        <a:srgbClr val="AD2D3A"/>
      </a:accent2>
      <a:accent3>
        <a:srgbClr val="00A3B8"/>
      </a:accent3>
      <a:accent4>
        <a:srgbClr val="008369"/>
      </a:accent4>
      <a:accent5>
        <a:srgbClr val="ED6E50"/>
      </a:accent5>
      <a:accent6>
        <a:srgbClr val="8B4A96"/>
      </a:accent6>
      <a:hlink>
        <a:srgbClr val="007FC7"/>
      </a:hlink>
      <a:folHlink>
        <a:srgbClr val="0083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8E1C78E20ED64785A28ACD3D1CED8E" ma:contentTypeVersion="3" ma:contentTypeDescription="Skapa ett nytt dokument." ma:contentTypeScope="" ma:versionID="f4354370d81cedd94c8c514e06a701f9">
  <xsd:schema xmlns:xsd="http://www.w3.org/2001/XMLSchema" xmlns:xs="http://www.w3.org/2001/XMLSchema" xmlns:p="http://schemas.microsoft.com/office/2006/metadata/properties" xmlns:ns2="6e8484a2-e43c-4aa6-af8a-efdf8e6e9c2b" targetNamespace="http://schemas.microsoft.com/office/2006/metadata/properties" ma:root="true" ma:fieldsID="bf6131a7071c82b1f4545325cb67518c" ns2:_="">
    <xsd:import namespace="6e8484a2-e43c-4aa6-af8a-efdf8e6e9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484a2-e43c-4aa6-af8a-efdf8e6e9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10c3a147-0d64-46aa-a281-dc97358e837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4F70C3-1B3E-49B6-A9E4-2058AD7D93E5}"/>
</file>

<file path=docProps/app.xml><?xml version="1.0" encoding="utf-8"?>
<Properties xmlns="http://schemas.openxmlformats.org/officeDocument/2006/extended-properties" xmlns:vt="http://schemas.openxmlformats.org/officeDocument/2006/docPropsVTypes">
  <Template>Jönköpings Kommun</Template>
  <TotalTime>739</TotalTime>
  <Words>371</Words>
  <Application>Microsoft Office PowerPoint</Application>
  <PresentationFormat>Bredbild</PresentationFormat>
  <Paragraphs>84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Jönköping - Mörk</vt:lpstr>
      <vt:lpstr>Jönköping - Light</vt:lpstr>
      <vt:lpstr>PowerPoint-presentation</vt:lpstr>
      <vt:lpstr>Uppdrag</vt:lpstr>
      <vt:lpstr>Metod</vt:lpstr>
      <vt:lpstr>Äldre- och funktionshinderomsorg</vt:lpstr>
      <vt:lpstr>Barnomsorg och utbildning</vt:lpstr>
      <vt:lpstr>Vatten och avlopp, teknisk service</vt:lpstr>
      <vt:lpstr>IT och informationssäkerhet</vt:lpstr>
      <vt:lpstr>Förstärkt krisberedskap för 310 kr/invånare</vt:lpstr>
      <vt:lpstr>Ö-drift</vt:lpstr>
      <vt:lpstr>Reservkraft, värme, trygghetspunkter och bränslelogistik</vt:lpstr>
      <vt:lpstr>När strömmen går...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Instruktioner_x000b_Dold sida, visas inte vid utskrift</dc:title>
  <dc:creator>Elin Axelsson</dc:creator>
  <cp:lastModifiedBy>Göran Melin</cp:lastModifiedBy>
  <cp:revision>37</cp:revision>
  <dcterms:created xsi:type="dcterms:W3CDTF">2023-04-04T07:40:51Z</dcterms:created>
  <dcterms:modified xsi:type="dcterms:W3CDTF">2023-09-07T14:40:51Z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0x010100628E1C78E20ED64785A28ACD3D1CED8E</vt:lpwstr>
  </property>
  <property fmtid="{D5CDD505-2E9C-101B-9397-08002B2CF9AE}" pid="3" name="Order">
    <vt:r8>5000</vt:r8>
  </property>
  <property fmtid="{D5CDD505-2E9C-101B-9397-08002B2CF9AE}" pid="4" name="MSIP_Label_a3ba5959-5e5c-4b38-948a-0c9f27315739_Enabled">
    <vt:lpwstr>true</vt:lpwstr>
  </property>
  <property fmtid="{D5CDD505-2E9C-101B-9397-08002B2CF9AE}" pid="5" name="MSIP_Label_a3ba5959-5e5c-4b38-948a-0c9f27315739_SetDate">
    <vt:lpwstr>2023-09-07T14:38:55Z</vt:lpwstr>
  </property>
  <property fmtid="{D5CDD505-2E9C-101B-9397-08002B2CF9AE}" pid="6" name="MSIP_Label_a3ba5959-5e5c-4b38-948a-0c9f27315739_Method">
    <vt:lpwstr>Privileged</vt:lpwstr>
  </property>
  <property fmtid="{D5CDD505-2E9C-101B-9397-08002B2CF9AE}" pid="7" name="MSIP_Label_a3ba5959-5e5c-4b38-948a-0c9f27315739_Name">
    <vt:lpwstr>Intern</vt:lpwstr>
  </property>
  <property fmtid="{D5CDD505-2E9C-101B-9397-08002B2CF9AE}" pid="8" name="MSIP_Label_a3ba5959-5e5c-4b38-948a-0c9f27315739_SiteId">
    <vt:lpwstr>01a454d1-960e-4eed-a3f0-6c638d74f68d</vt:lpwstr>
  </property>
  <property fmtid="{D5CDD505-2E9C-101B-9397-08002B2CF9AE}" pid="9" name="MSIP_Label_a3ba5959-5e5c-4b38-948a-0c9f27315739_ActionId">
    <vt:lpwstr>2308e556-12c3-43d2-99ec-d4d298145667</vt:lpwstr>
  </property>
  <property fmtid="{D5CDD505-2E9C-101B-9397-08002B2CF9AE}" pid="10" name="MSIP_Label_a3ba5959-5e5c-4b38-948a-0c9f27315739_ContentBits">
    <vt:lpwstr>0</vt:lpwstr>
  </property>
</Properties>
</file>