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5" r:id="rId2"/>
    <p:sldId id="402" r:id="rId3"/>
    <p:sldId id="347" r:id="rId4"/>
    <p:sldId id="348" r:id="rId5"/>
    <p:sldId id="266" r:id="rId6"/>
    <p:sldId id="399" r:id="rId7"/>
    <p:sldId id="267" r:id="rId8"/>
    <p:sldId id="401" r:id="rId9"/>
    <p:sldId id="269" r:id="rId10"/>
    <p:sldId id="310" r:id="rId11"/>
    <p:sldId id="400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" autoAdjust="0"/>
    <p:restoredTop sz="94755" autoAdjust="0"/>
  </p:normalViewPr>
  <p:slideViewPr>
    <p:cSldViewPr snapToGrid="0">
      <p:cViewPr varScale="1">
        <p:scale>
          <a:sx n="86" d="100"/>
          <a:sy n="86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756C5-FCB4-4950-966A-516EC27673E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B5D1719-C525-4A84-8792-5BA4DBDD6A50}">
      <dgm:prSet phldrT="[Text]"/>
      <dgm:spPr/>
      <dgm:t>
        <a:bodyPr/>
        <a:lstStyle/>
        <a:p>
          <a:r>
            <a:rPr lang="sv-SE" dirty="0"/>
            <a:t>Vem ansvarar för vad?</a:t>
          </a:r>
        </a:p>
      </dgm:t>
    </dgm:pt>
    <dgm:pt modelId="{BCE5BF46-DBDB-40C4-A6CD-7040844ABF30}" type="parTrans" cxnId="{064CE70E-C808-4FFF-925F-68FE474416CF}">
      <dgm:prSet/>
      <dgm:spPr/>
      <dgm:t>
        <a:bodyPr/>
        <a:lstStyle/>
        <a:p>
          <a:endParaRPr lang="sv-SE"/>
        </a:p>
      </dgm:t>
    </dgm:pt>
    <dgm:pt modelId="{C9929986-CB21-44C9-83D7-D256C0A22DEC}" type="sibTrans" cxnId="{064CE70E-C808-4FFF-925F-68FE474416CF}">
      <dgm:prSet/>
      <dgm:spPr/>
      <dgm:t>
        <a:bodyPr/>
        <a:lstStyle/>
        <a:p>
          <a:endParaRPr lang="sv-SE"/>
        </a:p>
      </dgm:t>
    </dgm:pt>
    <dgm:pt modelId="{15E30BF4-10DA-4B31-B1B6-24CB3512B039}">
      <dgm:prSet phldrT="[Text]"/>
      <dgm:spPr/>
      <dgm:t>
        <a:bodyPr/>
        <a:lstStyle/>
        <a:p>
          <a:r>
            <a:rPr lang="sv-SE" dirty="0"/>
            <a:t>Vad bestämde vi?</a:t>
          </a:r>
        </a:p>
      </dgm:t>
    </dgm:pt>
    <dgm:pt modelId="{81BD522C-9F9B-48B9-A847-30217D1C923A}" type="parTrans" cxnId="{5BA45F97-CBBB-4FD7-ABD7-C78ACB353F98}">
      <dgm:prSet/>
      <dgm:spPr/>
      <dgm:t>
        <a:bodyPr/>
        <a:lstStyle/>
        <a:p>
          <a:endParaRPr lang="sv-SE"/>
        </a:p>
      </dgm:t>
    </dgm:pt>
    <dgm:pt modelId="{1B3FD0DB-513B-43FF-AB47-25A6DAA3FC2D}" type="sibTrans" cxnId="{5BA45F97-CBBB-4FD7-ABD7-C78ACB353F98}">
      <dgm:prSet/>
      <dgm:spPr/>
      <dgm:t>
        <a:bodyPr/>
        <a:lstStyle/>
        <a:p>
          <a:endParaRPr lang="sv-SE"/>
        </a:p>
      </dgm:t>
    </dgm:pt>
    <dgm:pt modelId="{43CD2023-AD86-4F47-BA65-A9FE39D09BBA}">
      <dgm:prSet phldrT="[Text]"/>
      <dgm:spPr/>
      <dgm:t>
        <a:bodyPr/>
        <a:lstStyle/>
        <a:p>
          <a:r>
            <a:rPr lang="sv-SE" dirty="0"/>
            <a:t>Hur går vi vidare?</a:t>
          </a:r>
        </a:p>
      </dgm:t>
    </dgm:pt>
    <dgm:pt modelId="{3B45D16A-4127-405D-889E-B51997C65931}" type="sibTrans" cxnId="{43574D53-EAF8-4451-B2F4-5BA75E8B7137}">
      <dgm:prSet/>
      <dgm:spPr/>
      <dgm:t>
        <a:bodyPr/>
        <a:lstStyle/>
        <a:p>
          <a:endParaRPr lang="sv-SE"/>
        </a:p>
      </dgm:t>
    </dgm:pt>
    <dgm:pt modelId="{5745AC23-6C93-4994-B557-3B68B78BFC53}" type="parTrans" cxnId="{43574D53-EAF8-4451-B2F4-5BA75E8B7137}">
      <dgm:prSet/>
      <dgm:spPr/>
      <dgm:t>
        <a:bodyPr/>
        <a:lstStyle/>
        <a:p>
          <a:endParaRPr lang="sv-SE"/>
        </a:p>
      </dgm:t>
    </dgm:pt>
    <dgm:pt modelId="{4AEFC36C-FE69-48E7-B846-14E4E8798F72}">
      <dgm:prSet phldrT="[Text]"/>
      <dgm:spPr/>
      <dgm:t>
        <a:bodyPr/>
        <a:lstStyle/>
        <a:p>
          <a:r>
            <a:rPr lang="sv-SE" dirty="0"/>
            <a:t>Nästa möte?</a:t>
          </a:r>
        </a:p>
      </dgm:t>
    </dgm:pt>
    <dgm:pt modelId="{020011AC-777A-4211-A4E3-00F3CBAD9A38}" type="sibTrans" cxnId="{1F569E04-9973-42A5-93B1-A6E3AE121F62}">
      <dgm:prSet/>
      <dgm:spPr/>
      <dgm:t>
        <a:bodyPr/>
        <a:lstStyle/>
        <a:p>
          <a:endParaRPr lang="sv-SE"/>
        </a:p>
      </dgm:t>
    </dgm:pt>
    <dgm:pt modelId="{F84424A5-BBCB-4682-83A5-6E4F96D95730}" type="parTrans" cxnId="{1F569E04-9973-42A5-93B1-A6E3AE121F62}">
      <dgm:prSet/>
      <dgm:spPr/>
      <dgm:t>
        <a:bodyPr/>
        <a:lstStyle/>
        <a:p>
          <a:endParaRPr lang="sv-SE"/>
        </a:p>
      </dgm:t>
    </dgm:pt>
    <dgm:pt modelId="{AEC2C3C2-6844-4FA6-A493-C83149CA5EF4}" type="pres">
      <dgm:prSet presAssocID="{016756C5-FCB4-4950-966A-516EC27673E4}" presName="CompostProcess" presStyleCnt="0">
        <dgm:presLayoutVars>
          <dgm:dir/>
          <dgm:resizeHandles val="exact"/>
        </dgm:presLayoutVars>
      </dgm:prSet>
      <dgm:spPr/>
    </dgm:pt>
    <dgm:pt modelId="{2987D5C3-F007-4186-86E5-9F2454E55E11}" type="pres">
      <dgm:prSet presAssocID="{016756C5-FCB4-4950-966A-516EC27673E4}" presName="arrow" presStyleLbl="bgShp" presStyleIdx="0" presStyleCnt="1" custScaleX="117647" custLinFactNeighborX="-11143" custLinFactNeighborY="713"/>
      <dgm:spPr/>
    </dgm:pt>
    <dgm:pt modelId="{E96CD167-9D1C-47C2-91D8-82951C9B8E2E}" type="pres">
      <dgm:prSet presAssocID="{016756C5-FCB4-4950-966A-516EC27673E4}" presName="linearProcess" presStyleCnt="0"/>
      <dgm:spPr/>
    </dgm:pt>
    <dgm:pt modelId="{FEBA4348-410C-433C-B362-F2F7F6F0C2BB}" type="pres">
      <dgm:prSet presAssocID="{15E30BF4-10DA-4B31-B1B6-24CB3512B039}" presName="textNode" presStyleLbl="node1" presStyleIdx="0" presStyleCnt="4" custScaleX="62209" custLinFactNeighborX="-48853" custLinFactNeighborY="-979">
        <dgm:presLayoutVars>
          <dgm:bulletEnabled val="1"/>
        </dgm:presLayoutVars>
      </dgm:prSet>
      <dgm:spPr/>
    </dgm:pt>
    <dgm:pt modelId="{981B5000-8806-4CDE-A68C-81380C4DF246}" type="pres">
      <dgm:prSet presAssocID="{1B3FD0DB-513B-43FF-AB47-25A6DAA3FC2D}" presName="sibTrans" presStyleCnt="0"/>
      <dgm:spPr/>
    </dgm:pt>
    <dgm:pt modelId="{313463C3-9521-4EBC-80BE-49FCFA98BBA8}" type="pres">
      <dgm:prSet presAssocID="{43CD2023-AD86-4F47-BA65-A9FE39D09BBA}" presName="textNode" presStyleLbl="node1" presStyleIdx="1" presStyleCnt="4" custScaleX="62209" custLinFactNeighborX="-49304" custLinFactNeighborY="-2674">
        <dgm:presLayoutVars>
          <dgm:bulletEnabled val="1"/>
        </dgm:presLayoutVars>
      </dgm:prSet>
      <dgm:spPr/>
    </dgm:pt>
    <dgm:pt modelId="{4CCFEB96-D8DB-499B-AA38-934FE1FC8163}" type="pres">
      <dgm:prSet presAssocID="{3B45D16A-4127-405D-889E-B51997C65931}" presName="sibTrans" presStyleCnt="0"/>
      <dgm:spPr/>
    </dgm:pt>
    <dgm:pt modelId="{F5F2AF10-013B-41B3-A419-D2891588C189}" type="pres">
      <dgm:prSet presAssocID="{4AEFC36C-FE69-48E7-B846-14E4E8798F72}" presName="textNode" presStyleLbl="node1" presStyleIdx="2" presStyleCnt="4" custScaleX="62209" custLinFactX="59605" custLinFactNeighborX="100000" custLinFactNeighborY="-845">
        <dgm:presLayoutVars>
          <dgm:bulletEnabled val="1"/>
        </dgm:presLayoutVars>
      </dgm:prSet>
      <dgm:spPr/>
    </dgm:pt>
    <dgm:pt modelId="{1F817967-A8C7-47E9-AC35-0AD886827359}" type="pres">
      <dgm:prSet presAssocID="{020011AC-777A-4211-A4E3-00F3CBAD9A38}" presName="sibTrans" presStyleCnt="0"/>
      <dgm:spPr/>
    </dgm:pt>
    <dgm:pt modelId="{E1869645-4C30-41D6-AD2D-977DD48AD815}" type="pres">
      <dgm:prSet presAssocID="{AB5D1719-C525-4A84-8792-5BA4DBDD6A50}" presName="textNode" presStyleLbl="node1" presStyleIdx="3" presStyleCnt="4" custScaleX="63616" custLinFactX="-64559" custLinFactNeighborX="-100000" custLinFactNeighborY="-3588">
        <dgm:presLayoutVars>
          <dgm:bulletEnabled val="1"/>
        </dgm:presLayoutVars>
      </dgm:prSet>
      <dgm:spPr/>
    </dgm:pt>
  </dgm:ptLst>
  <dgm:cxnLst>
    <dgm:cxn modelId="{1F569E04-9973-42A5-93B1-A6E3AE121F62}" srcId="{016756C5-FCB4-4950-966A-516EC27673E4}" destId="{4AEFC36C-FE69-48E7-B846-14E4E8798F72}" srcOrd="2" destOrd="0" parTransId="{F84424A5-BBCB-4682-83A5-6E4F96D95730}" sibTransId="{020011AC-777A-4211-A4E3-00F3CBAD9A38}"/>
    <dgm:cxn modelId="{640B6507-507F-4926-B4FE-87661807BF42}" type="presOf" srcId="{4AEFC36C-FE69-48E7-B846-14E4E8798F72}" destId="{F5F2AF10-013B-41B3-A419-D2891588C189}" srcOrd="0" destOrd="0" presId="urn:microsoft.com/office/officeart/2005/8/layout/hProcess9"/>
    <dgm:cxn modelId="{064CE70E-C808-4FFF-925F-68FE474416CF}" srcId="{016756C5-FCB4-4950-966A-516EC27673E4}" destId="{AB5D1719-C525-4A84-8792-5BA4DBDD6A50}" srcOrd="3" destOrd="0" parTransId="{BCE5BF46-DBDB-40C4-A6CD-7040844ABF30}" sibTransId="{C9929986-CB21-44C9-83D7-D256C0A22DEC}"/>
    <dgm:cxn modelId="{67874F1C-2406-4161-B75D-304205703FBD}" type="presOf" srcId="{AB5D1719-C525-4A84-8792-5BA4DBDD6A50}" destId="{E1869645-4C30-41D6-AD2D-977DD48AD815}" srcOrd="0" destOrd="0" presId="urn:microsoft.com/office/officeart/2005/8/layout/hProcess9"/>
    <dgm:cxn modelId="{73B4FB5D-910E-43E9-B543-09635CDAD75E}" type="presOf" srcId="{43CD2023-AD86-4F47-BA65-A9FE39D09BBA}" destId="{313463C3-9521-4EBC-80BE-49FCFA98BBA8}" srcOrd="0" destOrd="0" presId="urn:microsoft.com/office/officeart/2005/8/layout/hProcess9"/>
    <dgm:cxn modelId="{22B46B6A-CF32-4592-ACF9-54F3AD89A48D}" type="presOf" srcId="{15E30BF4-10DA-4B31-B1B6-24CB3512B039}" destId="{FEBA4348-410C-433C-B362-F2F7F6F0C2BB}" srcOrd="0" destOrd="0" presId="urn:microsoft.com/office/officeart/2005/8/layout/hProcess9"/>
    <dgm:cxn modelId="{43574D53-EAF8-4451-B2F4-5BA75E8B7137}" srcId="{016756C5-FCB4-4950-966A-516EC27673E4}" destId="{43CD2023-AD86-4F47-BA65-A9FE39D09BBA}" srcOrd="1" destOrd="0" parTransId="{5745AC23-6C93-4994-B557-3B68B78BFC53}" sibTransId="{3B45D16A-4127-405D-889E-B51997C65931}"/>
    <dgm:cxn modelId="{5BA45F97-CBBB-4FD7-ABD7-C78ACB353F98}" srcId="{016756C5-FCB4-4950-966A-516EC27673E4}" destId="{15E30BF4-10DA-4B31-B1B6-24CB3512B039}" srcOrd="0" destOrd="0" parTransId="{81BD522C-9F9B-48B9-A847-30217D1C923A}" sibTransId="{1B3FD0DB-513B-43FF-AB47-25A6DAA3FC2D}"/>
    <dgm:cxn modelId="{34A1F0F1-5E4E-403D-962A-2D1A100376C4}" type="presOf" srcId="{016756C5-FCB4-4950-966A-516EC27673E4}" destId="{AEC2C3C2-6844-4FA6-A493-C83149CA5EF4}" srcOrd="0" destOrd="0" presId="urn:microsoft.com/office/officeart/2005/8/layout/hProcess9"/>
    <dgm:cxn modelId="{A9494652-86B4-4B40-828C-F4F54F22ADD8}" type="presParOf" srcId="{AEC2C3C2-6844-4FA6-A493-C83149CA5EF4}" destId="{2987D5C3-F007-4186-86E5-9F2454E55E11}" srcOrd="0" destOrd="0" presId="urn:microsoft.com/office/officeart/2005/8/layout/hProcess9"/>
    <dgm:cxn modelId="{4BF008B9-199D-4B2D-A977-84A6C74BC0F8}" type="presParOf" srcId="{AEC2C3C2-6844-4FA6-A493-C83149CA5EF4}" destId="{E96CD167-9D1C-47C2-91D8-82951C9B8E2E}" srcOrd="1" destOrd="0" presId="urn:microsoft.com/office/officeart/2005/8/layout/hProcess9"/>
    <dgm:cxn modelId="{0E82E185-DAB6-4D98-8660-6FDA92396A6A}" type="presParOf" srcId="{E96CD167-9D1C-47C2-91D8-82951C9B8E2E}" destId="{FEBA4348-410C-433C-B362-F2F7F6F0C2BB}" srcOrd="0" destOrd="0" presId="urn:microsoft.com/office/officeart/2005/8/layout/hProcess9"/>
    <dgm:cxn modelId="{697052A7-5681-4F1D-B7A4-9F531637B837}" type="presParOf" srcId="{E96CD167-9D1C-47C2-91D8-82951C9B8E2E}" destId="{981B5000-8806-4CDE-A68C-81380C4DF246}" srcOrd="1" destOrd="0" presId="urn:microsoft.com/office/officeart/2005/8/layout/hProcess9"/>
    <dgm:cxn modelId="{FABCD732-1347-4191-AEBF-0ABE8E8F58B3}" type="presParOf" srcId="{E96CD167-9D1C-47C2-91D8-82951C9B8E2E}" destId="{313463C3-9521-4EBC-80BE-49FCFA98BBA8}" srcOrd="2" destOrd="0" presId="urn:microsoft.com/office/officeart/2005/8/layout/hProcess9"/>
    <dgm:cxn modelId="{64D0BEA1-19F1-4F1E-83BD-1B9FED8DD42E}" type="presParOf" srcId="{E96CD167-9D1C-47C2-91D8-82951C9B8E2E}" destId="{4CCFEB96-D8DB-499B-AA38-934FE1FC8163}" srcOrd="3" destOrd="0" presId="urn:microsoft.com/office/officeart/2005/8/layout/hProcess9"/>
    <dgm:cxn modelId="{DF39CBC7-82D2-4CD8-85BD-FB87E174EFB4}" type="presParOf" srcId="{E96CD167-9D1C-47C2-91D8-82951C9B8E2E}" destId="{F5F2AF10-013B-41B3-A419-D2891588C189}" srcOrd="4" destOrd="0" presId="urn:microsoft.com/office/officeart/2005/8/layout/hProcess9"/>
    <dgm:cxn modelId="{E5E30BFD-0FD5-4F35-9BA8-F05500787A95}" type="presParOf" srcId="{E96CD167-9D1C-47C2-91D8-82951C9B8E2E}" destId="{1F817967-A8C7-47E9-AC35-0AD886827359}" srcOrd="5" destOrd="0" presId="urn:microsoft.com/office/officeart/2005/8/layout/hProcess9"/>
    <dgm:cxn modelId="{F1E09FD0-BF78-4E1A-8292-27D0497D4A94}" type="presParOf" srcId="{E96CD167-9D1C-47C2-91D8-82951C9B8E2E}" destId="{E1869645-4C30-41D6-AD2D-977DD48AD81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7D5C3-F007-4186-86E5-9F2454E55E11}">
      <dsp:nvSpPr>
        <dsp:cNvPr id="0" name=""/>
        <dsp:cNvSpPr/>
      </dsp:nvSpPr>
      <dsp:spPr>
        <a:xfrm>
          <a:off x="0" y="0"/>
          <a:ext cx="10416534" cy="537633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A4348-410C-433C-B362-F2F7F6F0C2BB}">
      <dsp:nvSpPr>
        <dsp:cNvPr id="0" name=""/>
        <dsp:cNvSpPr/>
      </dsp:nvSpPr>
      <dsp:spPr>
        <a:xfrm>
          <a:off x="486223" y="1591846"/>
          <a:ext cx="2085758" cy="2150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Vad bestämde vi?</a:t>
          </a:r>
        </a:p>
      </dsp:txBody>
      <dsp:txXfrm>
        <a:off x="588041" y="1693664"/>
        <a:ext cx="1882122" cy="1946897"/>
      </dsp:txXfrm>
    </dsp:sp>
    <dsp:sp modelId="{313463C3-9521-4EBC-80BE-49FCFA98BBA8}">
      <dsp:nvSpPr>
        <dsp:cNvPr id="0" name=""/>
        <dsp:cNvSpPr/>
      </dsp:nvSpPr>
      <dsp:spPr>
        <a:xfrm>
          <a:off x="2835777" y="1555394"/>
          <a:ext cx="2085758" cy="2150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Hur går vi vidare?</a:t>
          </a:r>
        </a:p>
      </dsp:txBody>
      <dsp:txXfrm>
        <a:off x="2937595" y="1657212"/>
        <a:ext cx="1882122" cy="1946897"/>
      </dsp:txXfrm>
    </dsp:sp>
    <dsp:sp modelId="{F5F2AF10-013B-41B3-A419-D2891588C189}">
      <dsp:nvSpPr>
        <dsp:cNvPr id="0" name=""/>
        <dsp:cNvSpPr/>
      </dsp:nvSpPr>
      <dsp:spPr>
        <a:xfrm>
          <a:off x="7580620" y="1594728"/>
          <a:ext cx="2085758" cy="2150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Nästa möte?</a:t>
          </a:r>
        </a:p>
      </dsp:txBody>
      <dsp:txXfrm>
        <a:off x="7682438" y="1696546"/>
        <a:ext cx="1882122" cy="1946897"/>
      </dsp:txXfrm>
    </dsp:sp>
    <dsp:sp modelId="{E1869645-4C30-41D6-AD2D-977DD48AD815}">
      <dsp:nvSpPr>
        <dsp:cNvPr id="0" name=""/>
        <dsp:cNvSpPr/>
      </dsp:nvSpPr>
      <dsp:spPr>
        <a:xfrm>
          <a:off x="5238387" y="1535739"/>
          <a:ext cx="2132932" cy="2150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Vem ansvarar för vad?</a:t>
          </a:r>
        </a:p>
      </dsp:txBody>
      <dsp:txXfrm>
        <a:off x="5342508" y="1639860"/>
        <a:ext cx="1924690" cy="1942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408F0-1F40-42B9-8037-58DE3019D563}" type="datetimeFigureOut">
              <a:rPr lang="sv-SE" smtClean="0"/>
              <a:t>2022-01-12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3B6B-5627-4103-A17B-86AC1D3D80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57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23B6B-5627-4103-A17B-86AC1D3D80D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56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973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8069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3833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4574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7540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99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DAFE77D5-E6A8-5349-801B-9C0BC74F5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</p:spTree>
    <p:extLst>
      <p:ext uri="{BB962C8B-B14F-4D97-AF65-F5344CB8AC3E}">
        <p14:creationId xmlns:p14="http://schemas.microsoft.com/office/powerpoint/2010/main" val="260316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151467" y="524932"/>
            <a:ext cx="9884834" cy="943505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51665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CB9A45-442A-4D28-80F7-7BAE1E66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B2ABF0-5580-4533-AC69-224469CF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9F3BEF-E119-4437-A87B-9446499A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C2D5-E227-42E4-9137-B94FAC3129C0}" type="datetimeFigureOut">
              <a:rPr lang="sv-SE" smtClean="0"/>
              <a:t>2022-01-12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FFCCC0-2B05-424C-9B36-3FD2DE1A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9781FA-7FD9-4D67-B0E3-E2BB7E78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903-3C0E-4787-AE3B-58354EE63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9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BDAC5BC-2A0F-E04C-B66D-CDD5B88B78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235267-D6CF-AF4B-A67D-0DF86F8E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5D44-2B9E-284A-B2A0-063057A0E642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812A69-D3A9-464E-B9BA-3DC8AFDE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AECF44-5D25-7045-96B3-0F7A2749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E0F5E09-DE4F-594B-A169-4119F31C45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841248"/>
            <a:ext cx="7200000" cy="1157611"/>
          </a:xfrm>
        </p:spPr>
        <p:txBody>
          <a:bodyPr anchor="b" anchorCtr="0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Platshållare för innehåll 12">
            <a:extLst>
              <a:ext uri="{FF2B5EF4-FFF2-40B4-BE49-F238E27FC236}">
                <a16:creationId xmlns:a16="http://schemas.microsoft.com/office/drawing/2014/main" id="{F80C3969-9B0D-7A44-89F5-6763967198C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96344" y="2121408"/>
            <a:ext cx="7199312" cy="3822192"/>
          </a:xfrm>
        </p:spPr>
        <p:txBody>
          <a:bodyPr/>
          <a:lstStyle>
            <a:lvl1pPr marL="252000" indent="-25200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F09CEEA-847C-2043-A4F1-7B9932ACDD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0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1E-4B9C-BD48-83ED-687125A0AAC2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573ED106-44D1-F449-80BC-68E0126F01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2905" y="902208"/>
            <a:ext cx="4140001" cy="90562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6" name="Platshållare för text 4">
            <a:extLst>
              <a:ext uri="{FF2B5EF4-FFF2-40B4-BE49-F238E27FC236}">
                <a16:creationId xmlns:a16="http://schemas.microsoft.com/office/drawing/2014/main" id="{99AEC935-79E3-2843-94CD-615F5137769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82905" y="902207"/>
            <a:ext cx="4140000" cy="90966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608DC353-D64A-9D49-8B6E-DFAE9749D67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205318DB-871B-1E42-8F2A-0A02A56687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A3FEF5E-474F-A940-9A55-DBD8F289E0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227-0980-2342-BDA6-5F46F300C73E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0011" y="0"/>
            <a:ext cx="6091989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582744ED-6FA4-E54E-B65A-8A9358E5D8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3053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8BC15B31-3089-B549-AE64-95F41A88CFA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003053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30261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1"/>
            <a:ext cx="6096000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2EEAD-AAEB-B84E-B58A-75801BA94065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A7611ABB-245A-1445-9549-18C63A8A97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74669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F3881505-801A-CF46-9A03-4C38C97D7D9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074669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90522CC-FB96-C64D-BFBE-B04A035F5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9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3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0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151466" y="1566340"/>
            <a:ext cx="10871200" cy="4525963"/>
          </a:xfrm>
          <a:prstGeom prst="rect">
            <a:avLst/>
          </a:prstGeom>
        </p:spPr>
        <p:txBody>
          <a:bodyPr/>
          <a:lstStyle>
            <a:lvl1pPr marL="571500" indent="-571500" algn="l">
              <a:buFont typeface="Arial" charset="0"/>
              <a:buChar char="•"/>
              <a:defRPr sz="2400">
                <a:latin typeface="Verdana" charset="0"/>
                <a:ea typeface="Verdana" charset="0"/>
                <a:cs typeface="Verdana" charset="0"/>
              </a:defRPr>
            </a:lvl1pPr>
            <a:lvl3pPr algn="l">
              <a:defRPr/>
            </a:lvl3pPr>
          </a:lstStyle>
          <a:p>
            <a:pPr lvl="0"/>
            <a:r>
              <a:rPr lang="sv-SE" dirty="0"/>
              <a:t>Punktlista</a:t>
            </a:r>
          </a:p>
          <a:p>
            <a:pPr lvl="0"/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51466" y="501026"/>
            <a:ext cx="10814755" cy="94350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619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5065FE-EF68-B143-BB95-E412486E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E2A5BD-7E68-D841-B1F1-6A7043D92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E07796-DCBE-6E4F-B796-61D6AF921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79576" y="6485426"/>
            <a:ext cx="1045464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6920204-227C-CE45-A747-B8F9D59A1873}" type="datetime1">
              <a:rPr lang="sv-SE" smtClean="0"/>
              <a:t>2022-01-12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77C0EA-6AAF-4C47-929A-2EBF2DDC5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0" y="6485426"/>
            <a:ext cx="3017520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AEB3BD-C2FB-AE41-A0C9-A72BE3544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1432" y="6484709"/>
            <a:ext cx="667512" cy="12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047A1EB-4259-3348-BF98-567C98640325}"/>
              </a:ext>
            </a:extLst>
          </p:cNvPr>
          <p:cNvSpPr/>
          <p:nvPr userDrawn="1"/>
        </p:nvSpPr>
        <p:spPr>
          <a:xfrm>
            <a:off x="0" y="6638693"/>
            <a:ext cx="1219200" cy="2262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ABC8234-AF03-A348-8C21-686FCA070924}"/>
              </a:ext>
            </a:extLst>
          </p:cNvPr>
          <p:cNvSpPr/>
          <p:nvPr userDrawn="1"/>
        </p:nvSpPr>
        <p:spPr>
          <a:xfrm>
            <a:off x="1219200" y="6638693"/>
            <a:ext cx="1219200" cy="2262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9D9ACE6-DBA7-F746-B736-E9B38199DF26}"/>
              </a:ext>
            </a:extLst>
          </p:cNvPr>
          <p:cNvSpPr/>
          <p:nvPr userDrawn="1"/>
        </p:nvSpPr>
        <p:spPr>
          <a:xfrm>
            <a:off x="2438400" y="6638693"/>
            <a:ext cx="1219200" cy="226210"/>
          </a:xfrm>
          <a:prstGeom prst="rect">
            <a:avLst/>
          </a:prstGeom>
          <a:solidFill>
            <a:srgbClr val="E5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6B70056-09D5-E749-BB35-E2AB4E14DA16}"/>
              </a:ext>
            </a:extLst>
          </p:cNvPr>
          <p:cNvSpPr/>
          <p:nvPr userDrawn="1"/>
        </p:nvSpPr>
        <p:spPr>
          <a:xfrm>
            <a:off x="3657600" y="6638693"/>
            <a:ext cx="1219200" cy="226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47EF725-4AD2-2D4F-B8CC-9A900B860997}"/>
              </a:ext>
            </a:extLst>
          </p:cNvPr>
          <p:cNvSpPr/>
          <p:nvPr userDrawn="1"/>
        </p:nvSpPr>
        <p:spPr>
          <a:xfrm>
            <a:off x="4876800" y="6638693"/>
            <a:ext cx="1219200" cy="226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B9F80AA-58CF-034F-960D-EB72AC9BAD82}"/>
              </a:ext>
            </a:extLst>
          </p:cNvPr>
          <p:cNvSpPr/>
          <p:nvPr userDrawn="1"/>
        </p:nvSpPr>
        <p:spPr>
          <a:xfrm>
            <a:off x="6096000" y="6638693"/>
            <a:ext cx="1219200" cy="226210"/>
          </a:xfrm>
          <a:prstGeom prst="rect">
            <a:avLst/>
          </a:prstGeom>
          <a:solidFill>
            <a:srgbClr val="3B5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F92766-98A8-6845-816E-FCA4DC797E11}"/>
              </a:ext>
            </a:extLst>
          </p:cNvPr>
          <p:cNvSpPr/>
          <p:nvPr userDrawn="1"/>
        </p:nvSpPr>
        <p:spPr>
          <a:xfrm>
            <a:off x="7315200" y="6638693"/>
            <a:ext cx="1219200" cy="226210"/>
          </a:xfrm>
          <a:prstGeom prst="rect">
            <a:avLst/>
          </a:prstGeom>
          <a:solidFill>
            <a:srgbClr val="799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D28C89A-ABD1-4645-A3E2-7B29609D3F1B}"/>
              </a:ext>
            </a:extLst>
          </p:cNvPr>
          <p:cNvSpPr/>
          <p:nvPr userDrawn="1"/>
        </p:nvSpPr>
        <p:spPr>
          <a:xfrm>
            <a:off x="8534400" y="6638693"/>
            <a:ext cx="1219200" cy="226210"/>
          </a:xfrm>
          <a:prstGeom prst="rect">
            <a:avLst/>
          </a:prstGeom>
          <a:solidFill>
            <a:srgbClr val="5D7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896A6E6-62BC-E347-9161-363D5F21487B}"/>
              </a:ext>
            </a:extLst>
          </p:cNvPr>
          <p:cNvSpPr/>
          <p:nvPr userDrawn="1"/>
        </p:nvSpPr>
        <p:spPr>
          <a:xfrm>
            <a:off x="9753600" y="6638693"/>
            <a:ext cx="1219200" cy="2262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F02FAA5-5874-784C-A133-E59B01CEA654}"/>
              </a:ext>
            </a:extLst>
          </p:cNvPr>
          <p:cNvSpPr/>
          <p:nvPr userDrawn="1"/>
        </p:nvSpPr>
        <p:spPr>
          <a:xfrm>
            <a:off x="10972800" y="6638693"/>
            <a:ext cx="1219200" cy="2262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04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r.se/primarvardskvalite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primarvardskvalitet/anvandningprimarvardskvalitet/vardcentralochrehab/fokusettsattattlaraochutveckla/fokusdel3larkannaeradata.58537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primarvardskvalitet/anvandningprimarvardskvalitet/vardcentralochrehab/fokusettsattattlaraochutveckla/fokusdel3larkannaeradata.58537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socialstyrelsen.se/regler-och-riktlinjer/vem-far-gora-vad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primarvardskvalitet/omprimarvardskvalitet/kurserochkonferenser/dokumentationfrantidigarekonferenser/arkivdokumentation/inspirationswebbinariummedprimarvardskvalitet.58639.html" TargetMode="External"/><Relationship Id="rId2" Type="http://schemas.openxmlformats.org/officeDocument/2006/relationships/hyperlink" Target="http://primarvardskvalitet.skl.se/kvalitetsindikatorer/indikatorlistorochdiagnoskoder.23.htm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9A292A0-823C-4900-8B9E-A3A9AA00B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089" y="3046413"/>
            <a:ext cx="10237822" cy="1477329"/>
          </a:xfrm>
        </p:spPr>
        <p:txBody>
          <a:bodyPr/>
          <a:lstStyle/>
          <a:p>
            <a:r>
              <a:rPr lang="sv-SE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FoKUS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tema - Säker vård i primärvård</a:t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sv-SE">
                <a:latin typeface="Calibri" panose="020F0502020204030204" pitchFamily="34" charset="0"/>
                <a:cs typeface="Calibri" panose="020F0502020204030204" pitchFamily="34" charset="0"/>
              </a:rPr>
              <a:t>2 Diagnostik 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FBFE0B6-4B5C-4D17-BA81-08FE9BAC406A}"/>
              </a:ext>
            </a:extLst>
          </p:cNvPr>
          <p:cNvSpPr txBox="1"/>
          <p:nvPr/>
        </p:nvSpPr>
        <p:spPr>
          <a:xfrm>
            <a:off x="7915389" y="382140"/>
            <a:ext cx="404950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>
                <a:latin typeface="Calibri" panose="020F0502020204030204" pitchFamily="34" charset="0"/>
                <a:cs typeface="Calibri" panose="020F0502020204030204" pitchFamily="34" charset="0"/>
              </a:rPr>
              <a:t>Innehåll </a:t>
            </a:r>
            <a:r>
              <a:rPr lang="sv-SE" u="sng" dirty="0" err="1">
                <a:latin typeface="Calibri" panose="020F0502020204030204" pitchFamily="34" charset="0"/>
                <a:cs typeface="Calibri" panose="020F0502020204030204" pitchFamily="34" charset="0"/>
              </a:rPr>
              <a:t>FoKUS</a:t>
            </a:r>
            <a:r>
              <a:rPr lang="sv-SE" u="sng" dirty="0">
                <a:latin typeface="Calibri" panose="020F0502020204030204" pitchFamily="34" charset="0"/>
                <a:cs typeface="Calibri" panose="020F0502020204030204" pitchFamily="34" charset="0"/>
              </a:rPr>
              <a:t> Patientsäkerhet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Introduktion</a:t>
            </a:r>
          </a:p>
          <a:p>
            <a:pPr marL="342900" indent="-342900">
              <a:buAutoNum type="arabicPeriod"/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Diagnostik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Tillgång till behandling/rehabilitering 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Riskfylld</a:t>
            </a:r>
            <a:r>
              <a:rPr lang="sv-SE" dirty="0"/>
              <a:t>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behandling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Uppföljning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Avslutning och nästa steg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949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3"/>
          <p:cNvSpPr txBox="1">
            <a:spLocks noGrp="1"/>
          </p:cNvSpPr>
          <p:nvPr>
            <p:ph type="body" idx="1"/>
          </p:nvPr>
        </p:nvSpPr>
        <p:spPr>
          <a:xfrm>
            <a:off x="206477" y="1825625"/>
            <a:ext cx="1114732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937260" y="888544"/>
          <a:ext cx="10416540" cy="537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ubrik 1">
            <a:extLst>
              <a:ext uri="{FF2B5EF4-FFF2-40B4-BE49-F238E27FC236}">
                <a16:creationId xmlns:a16="http://schemas.microsoft.com/office/drawing/2014/main" id="{136F52D9-BCAF-430B-B092-6EF18F90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66" y="391082"/>
            <a:ext cx="7200000" cy="1157611"/>
          </a:xfrm>
        </p:spPr>
        <p:txBody>
          <a:bodyPr/>
          <a:lstStyle/>
          <a:p>
            <a:r>
              <a:rPr lang="sv-SE" sz="3600" dirty="0">
                <a:solidFill>
                  <a:schemeClr val="accent1"/>
                </a:solidFill>
              </a:rPr>
              <a:t>Fortsättning</a:t>
            </a:r>
          </a:p>
        </p:txBody>
      </p:sp>
    </p:spTree>
    <p:extLst>
      <p:ext uri="{BB962C8B-B14F-4D97-AF65-F5344CB8AC3E}">
        <p14:creationId xmlns:p14="http://schemas.microsoft.com/office/powerpoint/2010/main" val="48966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CC40CAD8-1484-4681-81C3-504CC976C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1502" y="1745916"/>
            <a:ext cx="8708994" cy="1683084"/>
          </a:xfrm>
        </p:spPr>
        <p:txBody>
          <a:bodyPr/>
          <a:lstStyle/>
          <a:p>
            <a:r>
              <a:rPr lang="sv-SE" dirty="0">
                <a:hlinkClick r:id="rId2"/>
              </a:rPr>
              <a:t>www.skr.se/primarvardskvalitet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350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566B49-2947-4B41-A22F-F7652034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Innan ni börjar</a:t>
            </a:r>
          </a:p>
        </p:txBody>
      </p:sp>
      <p:sp>
        <p:nvSpPr>
          <p:cNvPr id="4" name="Google Shape;190;p9">
            <a:extLst>
              <a:ext uri="{FF2B5EF4-FFF2-40B4-BE49-F238E27FC236}">
                <a16:creationId xmlns:a16="http://schemas.microsoft.com/office/drawing/2014/main" id="{165A586C-5CE5-462D-9130-72ED1CD695E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08263" y="2648506"/>
            <a:ext cx="9539795" cy="4616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Diskussionsfrågorna markeras med en grön ruta</a:t>
            </a:r>
            <a:endParaRPr dirty="0"/>
          </a:p>
        </p:txBody>
      </p:sp>
      <p:sp>
        <p:nvSpPr>
          <p:cNvPr id="5" name="Google Shape;168;p8">
            <a:extLst>
              <a:ext uri="{FF2B5EF4-FFF2-40B4-BE49-F238E27FC236}">
                <a16:creationId xmlns:a16="http://schemas.microsoft.com/office/drawing/2014/main" id="{817C265D-6583-4EFF-9D1F-24287484CCB4}"/>
              </a:ext>
            </a:extLst>
          </p:cNvPr>
          <p:cNvSpPr txBox="1">
            <a:spLocks/>
          </p:cNvSpPr>
          <p:nvPr/>
        </p:nvSpPr>
        <p:spPr>
          <a:xfrm>
            <a:off x="838200" y="1844560"/>
            <a:ext cx="9679922" cy="8808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Titta på era data tillsammans när ni funderar över frågorna!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8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A6F8A60B-E0CF-4795-AA4F-F0C6EDC36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44307"/>
              </p:ext>
            </p:extLst>
          </p:nvPr>
        </p:nvGraphicFramePr>
        <p:xfrm>
          <a:off x="695917" y="2295690"/>
          <a:ext cx="10312321" cy="4086545"/>
        </p:xfrm>
        <a:graphic>
          <a:graphicData uri="http://schemas.openxmlformats.org/drawingml/2006/table">
            <a:tbl>
              <a:tblPr firstRow="1" bandCol="1">
                <a:tableStyleId>{B301B821-A1FF-4177-AEE7-76D212191A09}</a:tableStyleId>
              </a:tblPr>
              <a:tblGrid>
                <a:gridCol w="6073022">
                  <a:extLst>
                    <a:ext uri="{9D8B030D-6E8A-4147-A177-3AD203B41FA5}">
                      <a16:colId xmlns:a16="http://schemas.microsoft.com/office/drawing/2014/main" val="1530493334"/>
                    </a:ext>
                  </a:extLst>
                </a:gridCol>
                <a:gridCol w="4239299">
                  <a:extLst>
                    <a:ext uri="{9D8B030D-6E8A-4147-A177-3AD203B41FA5}">
                      <a16:colId xmlns:a16="http://schemas.microsoft.com/office/drawing/2014/main" val="1068719374"/>
                    </a:ext>
                  </a:extLst>
                </a:gridCol>
              </a:tblGrid>
              <a:tr h="38817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Indikator</a:t>
                      </a:r>
                      <a:endParaRPr lang="sv-SE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mäter….</a:t>
                      </a:r>
                      <a:endParaRPr lang="sv-SE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86687"/>
                  </a:ext>
                </a:extLst>
              </a:tr>
              <a:tr h="98266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u="none" strike="noStrike" cap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PVQ Bensår Be2: Andel patienter med bensår som har etiologisk diagnos</a:t>
                      </a:r>
                      <a:endParaRPr lang="sv-SE" sz="19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sv-SE" sz="1900" u="none" strike="noStrike" cap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… andel patienter med bensår som har etiologisk (orsaks-)diagnos så att rätt behandling kan ges </a:t>
                      </a:r>
                      <a:endParaRPr lang="sv-SE" sz="19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171533"/>
                  </a:ext>
                </a:extLst>
              </a:tr>
              <a:tr h="6194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PVQ Förmaksflimmer Fö1: Förekomst av diagnos förmaksflimmer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andel patienter som fått diagnos, dvs att patienterna identifierats så att behandling kan ges 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7085484"/>
                  </a:ext>
                </a:extLst>
              </a:tr>
              <a:tr h="6805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PVQ KOL, KOL1: Förekomst av diagnos Kronisk Obstruktiv Lungsjukdom (KOL) i den listade befolkningen på vårdcentral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52312"/>
                  </a:ext>
                </a:extLst>
              </a:tr>
              <a:tr h="6805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PVQ Njursvikt Nj01: Andel listade patienter som har kraftigt nedsatt njurfunktion (GFR &lt; 30) och som har diagnos njursvikt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325455"/>
                  </a:ext>
                </a:extLst>
              </a:tr>
            </a:tbl>
          </a:graphicData>
        </a:graphic>
      </p:graphicFrame>
      <p:sp>
        <p:nvSpPr>
          <p:cNvPr id="167" name="Google Shape;167;p8"/>
          <p:cNvSpPr txBox="1">
            <a:spLocks noGrp="1"/>
          </p:cNvSpPr>
          <p:nvPr>
            <p:ph type="title"/>
          </p:nvPr>
        </p:nvSpPr>
        <p:spPr>
          <a:xfrm>
            <a:off x="586387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Diagnostik</a:t>
            </a:r>
            <a:endParaRPr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8" name="Google Shape;168;p8"/>
          <p:cNvSpPr txBox="1">
            <a:spLocks noGrp="1"/>
          </p:cNvSpPr>
          <p:nvPr>
            <p:ph type="body" idx="1"/>
          </p:nvPr>
        </p:nvSpPr>
        <p:spPr>
          <a:xfrm>
            <a:off x="586387" y="1072202"/>
            <a:ext cx="9679922" cy="149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spcBef>
                <a:spcPts val="0"/>
              </a:spcBef>
              <a:buSzPts val="2000"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Diagnostik, dvs att definiera ett problem eller en orsak till ett problem, ofta i form av en diagnos, är </a:t>
            </a: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ett första steg när vi träffar en patient med nya besvär.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 ”Säker vård” ingår några indikatorer som mäter diagnoser och aspekter på diagnostik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grpSp>
        <p:nvGrpSpPr>
          <p:cNvPr id="12" name="Google Shape;183;p9">
            <a:extLst>
              <a:ext uri="{FF2B5EF4-FFF2-40B4-BE49-F238E27FC236}">
                <a16:creationId xmlns:a16="http://schemas.microsoft.com/office/drawing/2014/main" id="{BA2D97EB-006A-42CD-9FA2-F17FF401B2DB}"/>
              </a:ext>
            </a:extLst>
          </p:cNvPr>
          <p:cNvGrpSpPr/>
          <p:nvPr/>
        </p:nvGrpSpPr>
        <p:grpSpPr>
          <a:xfrm>
            <a:off x="10607040" y="168812"/>
            <a:ext cx="1235796" cy="1375012"/>
            <a:chOff x="4522763" y="1976511"/>
            <a:chExt cx="3299460" cy="3770141"/>
          </a:xfrm>
        </p:grpSpPr>
        <p:sp>
          <p:nvSpPr>
            <p:cNvPr id="13" name="Google Shape;184;p9">
              <a:extLst>
                <a:ext uri="{FF2B5EF4-FFF2-40B4-BE49-F238E27FC236}">
                  <a16:creationId xmlns:a16="http://schemas.microsoft.com/office/drawing/2014/main" id="{6A896084-39E6-455B-97E1-22C01F9B1EC1}"/>
                </a:ext>
              </a:extLst>
            </p:cNvPr>
            <p:cNvSpPr/>
            <p:nvPr/>
          </p:nvSpPr>
          <p:spPr>
            <a:xfrm>
              <a:off x="4522763" y="2124222"/>
              <a:ext cx="2138289" cy="2039815"/>
            </a:xfrm>
            <a:custGeom>
              <a:avLst/>
              <a:gdLst/>
              <a:ahLst/>
              <a:cxnLst/>
              <a:rect l="l" t="t" r="r" b="b"/>
              <a:pathLst>
                <a:path w="2138289" h="2039815" extrusionOk="0">
                  <a:moveTo>
                    <a:pt x="1519311" y="0"/>
                  </a:moveTo>
                  <a:cubicBezTo>
                    <a:pt x="1577926" y="2344"/>
                    <a:pt x="1636616" y="3256"/>
                    <a:pt x="1695157" y="7033"/>
                  </a:cubicBezTo>
                  <a:cubicBezTo>
                    <a:pt x="1718402" y="8533"/>
                    <a:pt x="1742838" y="15437"/>
                    <a:pt x="1765495" y="21101"/>
                  </a:cubicBezTo>
                  <a:cubicBezTo>
                    <a:pt x="1798936" y="43395"/>
                    <a:pt x="1778576" y="32495"/>
                    <a:pt x="1828800" y="49236"/>
                  </a:cubicBezTo>
                  <a:lnTo>
                    <a:pt x="1849902" y="56270"/>
                  </a:lnTo>
                  <a:cubicBezTo>
                    <a:pt x="1902298" y="91202"/>
                    <a:pt x="1837939" y="46302"/>
                    <a:pt x="1892105" y="91440"/>
                  </a:cubicBezTo>
                  <a:cubicBezTo>
                    <a:pt x="1898599" y="96852"/>
                    <a:pt x="1906172" y="100818"/>
                    <a:pt x="1913206" y="105507"/>
                  </a:cubicBezTo>
                  <a:cubicBezTo>
                    <a:pt x="1917895" y="112541"/>
                    <a:pt x="1921658" y="120291"/>
                    <a:pt x="1927274" y="126609"/>
                  </a:cubicBezTo>
                  <a:cubicBezTo>
                    <a:pt x="1940491" y="141478"/>
                    <a:pt x="1958441" y="152259"/>
                    <a:pt x="1969477" y="168812"/>
                  </a:cubicBezTo>
                  <a:cubicBezTo>
                    <a:pt x="1989063" y="198190"/>
                    <a:pt x="1977568" y="183935"/>
                    <a:pt x="2004646" y="211015"/>
                  </a:cubicBezTo>
                  <a:cubicBezTo>
                    <a:pt x="2006991" y="218049"/>
                    <a:pt x="2008079" y="225635"/>
                    <a:pt x="2011680" y="232116"/>
                  </a:cubicBezTo>
                  <a:cubicBezTo>
                    <a:pt x="2032715" y="269980"/>
                    <a:pt x="2035283" y="269788"/>
                    <a:pt x="2060917" y="295421"/>
                  </a:cubicBezTo>
                  <a:cubicBezTo>
                    <a:pt x="2065606" y="304799"/>
                    <a:pt x="2071091" y="313821"/>
                    <a:pt x="2074985" y="323556"/>
                  </a:cubicBezTo>
                  <a:cubicBezTo>
                    <a:pt x="2080492" y="337324"/>
                    <a:pt x="2080826" y="353422"/>
                    <a:pt x="2089052" y="365760"/>
                  </a:cubicBezTo>
                  <a:cubicBezTo>
                    <a:pt x="2108936" y="395585"/>
                    <a:pt x="2099339" y="379300"/>
                    <a:pt x="2117188" y="414996"/>
                  </a:cubicBezTo>
                  <a:cubicBezTo>
                    <a:pt x="2119533" y="424375"/>
                    <a:pt x="2121566" y="433837"/>
                    <a:pt x="2124222" y="443132"/>
                  </a:cubicBezTo>
                  <a:cubicBezTo>
                    <a:pt x="2126259" y="450261"/>
                    <a:pt x="2130036" y="456920"/>
                    <a:pt x="2131255" y="464233"/>
                  </a:cubicBezTo>
                  <a:cubicBezTo>
                    <a:pt x="2134745" y="485176"/>
                    <a:pt x="2135944" y="506436"/>
                    <a:pt x="2138289" y="527538"/>
                  </a:cubicBezTo>
                  <a:cubicBezTo>
                    <a:pt x="2135944" y="621323"/>
                    <a:pt x="2135515" y="715175"/>
                    <a:pt x="2131255" y="808892"/>
                  </a:cubicBezTo>
                  <a:cubicBezTo>
                    <a:pt x="2130816" y="818549"/>
                    <a:pt x="2126765" y="827701"/>
                    <a:pt x="2124222" y="837027"/>
                  </a:cubicBezTo>
                  <a:cubicBezTo>
                    <a:pt x="2119731" y="853495"/>
                    <a:pt x="2114294" y="869705"/>
                    <a:pt x="2110154" y="886264"/>
                  </a:cubicBezTo>
                  <a:cubicBezTo>
                    <a:pt x="2097353" y="937465"/>
                    <a:pt x="2108628" y="907198"/>
                    <a:pt x="2096086" y="963636"/>
                  </a:cubicBezTo>
                  <a:cubicBezTo>
                    <a:pt x="2094478" y="970874"/>
                    <a:pt x="2091397" y="977704"/>
                    <a:pt x="2089052" y="984738"/>
                  </a:cubicBezTo>
                  <a:cubicBezTo>
                    <a:pt x="2086708" y="998806"/>
                    <a:pt x="2084187" y="1012845"/>
                    <a:pt x="2082019" y="1026941"/>
                  </a:cubicBezTo>
                  <a:cubicBezTo>
                    <a:pt x="2079117" y="1045807"/>
                    <a:pt x="2075800" y="1083383"/>
                    <a:pt x="2067951" y="1104313"/>
                  </a:cubicBezTo>
                  <a:cubicBezTo>
                    <a:pt x="2064269" y="1114131"/>
                    <a:pt x="2058572" y="1123070"/>
                    <a:pt x="2053883" y="1132449"/>
                  </a:cubicBezTo>
                  <a:cubicBezTo>
                    <a:pt x="2051538" y="1144172"/>
                    <a:pt x="2049995" y="1156084"/>
                    <a:pt x="2046849" y="1167618"/>
                  </a:cubicBezTo>
                  <a:cubicBezTo>
                    <a:pt x="2042947" y="1181924"/>
                    <a:pt x="2036379" y="1195435"/>
                    <a:pt x="2032782" y="1209821"/>
                  </a:cubicBezTo>
                  <a:cubicBezTo>
                    <a:pt x="2022152" y="1252340"/>
                    <a:pt x="2028804" y="1228788"/>
                    <a:pt x="2011680" y="1280160"/>
                  </a:cubicBezTo>
                  <a:cubicBezTo>
                    <a:pt x="2009335" y="1287194"/>
                    <a:pt x="2007399" y="1294377"/>
                    <a:pt x="2004646" y="1301261"/>
                  </a:cubicBezTo>
                  <a:cubicBezTo>
                    <a:pt x="1999957" y="1312984"/>
                    <a:pt x="1994894" y="1324564"/>
                    <a:pt x="1990579" y="1336430"/>
                  </a:cubicBezTo>
                  <a:cubicBezTo>
                    <a:pt x="1990572" y="1336448"/>
                    <a:pt x="1972997" y="1389175"/>
                    <a:pt x="1969477" y="1399735"/>
                  </a:cubicBezTo>
                  <a:cubicBezTo>
                    <a:pt x="1967132" y="1406769"/>
                    <a:pt x="1966556" y="1414667"/>
                    <a:pt x="1962443" y="1420836"/>
                  </a:cubicBezTo>
                  <a:lnTo>
                    <a:pt x="1948375" y="1441938"/>
                  </a:lnTo>
                  <a:cubicBezTo>
                    <a:pt x="1931886" y="1491413"/>
                    <a:pt x="1953342" y="1430351"/>
                    <a:pt x="1927274" y="1491175"/>
                  </a:cubicBezTo>
                  <a:cubicBezTo>
                    <a:pt x="1909800" y="1531945"/>
                    <a:pt x="1933208" y="1492824"/>
                    <a:pt x="1906172" y="1533378"/>
                  </a:cubicBezTo>
                  <a:cubicBezTo>
                    <a:pt x="1893278" y="1572065"/>
                    <a:pt x="1906887" y="1537405"/>
                    <a:pt x="1885071" y="1575581"/>
                  </a:cubicBezTo>
                  <a:cubicBezTo>
                    <a:pt x="1877715" y="1588454"/>
                    <a:pt x="1868359" y="1613393"/>
                    <a:pt x="1856935" y="1624818"/>
                  </a:cubicBezTo>
                  <a:cubicBezTo>
                    <a:pt x="1848646" y="1633108"/>
                    <a:pt x="1836588" y="1637158"/>
                    <a:pt x="1828800" y="1645920"/>
                  </a:cubicBezTo>
                  <a:cubicBezTo>
                    <a:pt x="1817568" y="1658557"/>
                    <a:pt x="1810043" y="1674055"/>
                    <a:pt x="1800665" y="1688123"/>
                  </a:cubicBezTo>
                  <a:cubicBezTo>
                    <a:pt x="1795976" y="1695157"/>
                    <a:pt x="1793631" y="1704535"/>
                    <a:pt x="1786597" y="1709224"/>
                  </a:cubicBezTo>
                  <a:lnTo>
                    <a:pt x="1765495" y="1723292"/>
                  </a:lnTo>
                  <a:cubicBezTo>
                    <a:pt x="1694386" y="1829957"/>
                    <a:pt x="1771352" y="1720484"/>
                    <a:pt x="1716259" y="1786596"/>
                  </a:cubicBezTo>
                  <a:cubicBezTo>
                    <a:pt x="1703902" y="1801425"/>
                    <a:pt x="1695873" y="1823161"/>
                    <a:pt x="1681089" y="1835833"/>
                  </a:cubicBezTo>
                  <a:cubicBezTo>
                    <a:pt x="1673128" y="1842657"/>
                    <a:pt x="1662332" y="1845212"/>
                    <a:pt x="1652954" y="1849901"/>
                  </a:cubicBezTo>
                  <a:cubicBezTo>
                    <a:pt x="1627162" y="1888589"/>
                    <a:pt x="1652954" y="1855762"/>
                    <a:pt x="1617785" y="1885070"/>
                  </a:cubicBezTo>
                  <a:cubicBezTo>
                    <a:pt x="1593508" y="1905301"/>
                    <a:pt x="1590037" y="1922454"/>
                    <a:pt x="1554480" y="1934307"/>
                  </a:cubicBezTo>
                  <a:cubicBezTo>
                    <a:pt x="1547446" y="1936652"/>
                    <a:pt x="1540010" y="1938025"/>
                    <a:pt x="1533379" y="1941341"/>
                  </a:cubicBezTo>
                  <a:cubicBezTo>
                    <a:pt x="1525818" y="1945122"/>
                    <a:pt x="1520047" y="1952079"/>
                    <a:pt x="1512277" y="1955409"/>
                  </a:cubicBezTo>
                  <a:cubicBezTo>
                    <a:pt x="1503392" y="1959217"/>
                    <a:pt x="1493437" y="1959787"/>
                    <a:pt x="1484142" y="1962443"/>
                  </a:cubicBezTo>
                  <a:cubicBezTo>
                    <a:pt x="1477013" y="1964480"/>
                    <a:pt x="1470169" y="1967439"/>
                    <a:pt x="1463040" y="1969476"/>
                  </a:cubicBezTo>
                  <a:cubicBezTo>
                    <a:pt x="1453745" y="1972132"/>
                    <a:pt x="1444164" y="1973732"/>
                    <a:pt x="1434905" y="1976510"/>
                  </a:cubicBezTo>
                  <a:cubicBezTo>
                    <a:pt x="1363753" y="1997856"/>
                    <a:pt x="1419401" y="1981145"/>
                    <a:pt x="1364566" y="2004646"/>
                  </a:cubicBezTo>
                  <a:cubicBezTo>
                    <a:pt x="1346155" y="2012537"/>
                    <a:pt x="1295812" y="2023593"/>
                    <a:pt x="1287194" y="2025747"/>
                  </a:cubicBezTo>
                  <a:lnTo>
                    <a:pt x="1259059" y="2032781"/>
                  </a:lnTo>
                  <a:lnTo>
                    <a:pt x="1230923" y="2039815"/>
                  </a:lnTo>
                  <a:lnTo>
                    <a:pt x="858129" y="2032781"/>
                  </a:lnTo>
                  <a:cubicBezTo>
                    <a:pt x="850720" y="2032516"/>
                    <a:pt x="844298" y="2027201"/>
                    <a:pt x="837028" y="2025747"/>
                  </a:cubicBezTo>
                  <a:cubicBezTo>
                    <a:pt x="820771" y="2022496"/>
                    <a:pt x="804203" y="2021058"/>
                    <a:pt x="787791" y="2018713"/>
                  </a:cubicBezTo>
                  <a:cubicBezTo>
                    <a:pt x="780757" y="2016369"/>
                    <a:pt x="773170" y="2015281"/>
                    <a:pt x="766689" y="2011680"/>
                  </a:cubicBezTo>
                  <a:cubicBezTo>
                    <a:pt x="751909" y="2003469"/>
                    <a:pt x="740526" y="1988891"/>
                    <a:pt x="724486" y="1983544"/>
                  </a:cubicBezTo>
                  <a:lnTo>
                    <a:pt x="682283" y="1969476"/>
                  </a:lnTo>
                  <a:cubicBezTo>
                    <a:pt x="677594" y="1962442"/>
                    <a:pt x="674577" y="1953942"/>
                    <a:pt x="668215" y="1948375"/>
                  </a:cubicBezTo>
                  <a:cubicBezTo>
                    <a:pt x="655491" y="1937242"/>
                    <a:pt x="640080" y="1929618"/>
                    <a:pt x="626012" y="1920240"/>
                  </a:cubicBezTo>
                  <a:lnTo>
                    <a:pt x="583809" y="1892104"/>
                  </a:lnTo>
                  <a:lnTo>
                    <a:pt x="541606" y="1863969"/>
                  </a:lnTo>
                  <a:lnTo>
                    <a:pt x="520505" y="1849901"/>
                  </a:lnTo>
                  <a:cubicBezTo>
                    <a:pt x="515816" y="1842867"/>
                    <a:pt x="513038" y="1834081"/>
                    <a:pt x="506437" y="1828800"/>
                  </a:cubicBezTo>
                  <a:cubicBezTo>
                    <a:pt x="500647" y="1824168"/>
                    <a:pt x="491967" y="1825082"/>
                    <a:pt x="485335" y="1821766"/>
                  </a:cubicBezTo>
                  <a:cubicBezTo>
                    <a:pt x="477774" y="1817985"/>
                    <a:pt x="471268" y="1812387"/>
                    <a:pt x="464234" y="1807698"/>
                  </a:cubicBezTo>
                  <a:cubicBezTo>
                    <a:pt x="426236" y="1750702"/>
                    <a:pt x="477808" y="1825070"/>
                    <a:pt x="429065" y="1765495"/>
                  </a:cubicBezTo>
                  <a:cubicBezTo>
                    <a:pt x="356814" y="1677187"/>
                    <a:pt x="413658" y="1736018"/>
                    <a:pt x="365760" y="1688123"/>
                  </a:cubicBezTo>
                  <a:lnTo>
                    <a:pt x="351692" y="1645920"/>
                  </a:lnTo>
                  <a:cubicBezTo>
                    <a:pt x="349347" y="1638886"/>
                    <a:pt x="348589" y="1631105"/>
                    <a:pt x="344659" y="1624818"/>
                  </a:cubicBezTo>
                  <a:cubicBezTo>
                    <a:pt x="332936" y="1606061"/>
                    <a:pt x="316483" y="1589531"/>
                    <a:pt x="309489" y="1568547"/>
                  </a:cubicBezTo>
                  <a:lnTo>
                    <a:pt x="295422" y="1526344"/>
                  </a:lnTo>
                  <a:cubicBezTo>
                    <a:pt x="293077" y="1519310"/>
                    <a:pt x="291704" y="1511874"/>
                    <a:pt x="288388" y="1505243"/>
                  </a:cubicBezTo>
                  <a:cubicBezTo>
                    <a:pt x="283699" y="1495864"/>
                    <a:pt x="278451" y="1486745"/>
                    <a:pt x="274320" y="1477107"/>
                  </a:cubicBezTo>
                  <a:cubicBezTo>
                    <a:pt x="256846" y="1436336"/>
                    <a:pt x="280254" y="1475459"/>
                    <a:pt x="253219" y="1434904"/>
                  </a:cubicBezTo>
                  <a:cubicBezTo>
                    <a:pt x="234612" y="1360479"/>
                    <a:pt x="259875" y="1448121"/>
                    <a:pt x="232117" y="1385667"/>
                  </a:cubicBezTo>
                  <a:cubicBezTo>
                    <a:pt x="204575" y="1323699"/>
                    <a:pt x="235462" y="1360877"/>
                    <a:pt x="196948" y="1322363"/>
                  </a:cubicBezTo>
                  <a:cubicBezTo>
                    <a:pt x="185394" y="1276146"/>
                    <a:pt x="197436" y="1310910"/>
                    <a:pt x="175846" y="1273126"/>
                  </a:cubicBezTo>
                  <a:cubicBezTo>
                    <a:pt x="168487" y="1260248"/>
                    <a:pt x="159139" y="1235317"/>
                    <a:pt x="147711" y="1223889"/>
                  </a:cubicBezTo>
                  <a:cubicBezTo>
                    <a:pt x="141733" y="1217911"/>
                    <a:pt x="133643" y="1214510"/>
                    <a:pt x="126609" y="1209821"/>
                  </a:cubicBezTo>
                  <a:cubicBezTo>
                    <a:pt x="121920" y="1198098"/>
                    <a:pt x="116975" y="1186474"/>
                    <a:pt x="112542" y="1174652"/>
                  </a:cubicBezTo>
                  <a:cubicBezTo>
                    <a:pt x="105677" y="1156344"/>
                    <a:pt x="106381" y="1147390"/>
                    <a:pt x="91440" y="1132449"/>
                  </a:cubicBezTo>
                  <a:cubicBezTo>
                    <a:pt x="85462" y="1126471"/>
                    <a:pt x="77373" y="1123070"/>
                    <a:pt x="70339" y="1118381"/>
                  </a:cubicBezTo>
                  <a:cubicBezTo>
                    <a:pt x="63062" y="1096551"/>
                    <a:pt x="62274" y="1090873"/>
                    <a:pt x="49237" y="1069144"/>
                  </a:cubicBezTo>
                  <a:cubicBezTo>
                    <a:pt x="40538" y="1054646"/>
                    <a:pt x="26449" y="1042980"/>
                    <a:pt x="21102" y="1026941"/>
                  </a:cubicBezTo>
                  <a:cubicBezTo>
                    <a:pt x="18757" y="1019907"/>
                    <a:pt x="16105" y="1012969"/>
                    <a:pt x="14068" y="1005840"/>
                  </a:cubicBezTo>
                  <a:cubicBezTo>
                    <a:pt x="7446" y="982664"/>
                    <a:pt x="4834" y="966706"/>
                    <a:pt x="0" y="942535"/>
                  </a:cubicBezTo>
                  <a:cubicBezTo>
                    <a:pt x="2345" y="820615"/>
                    <a:pt x="2903" y="698648"/>
                    <a:pt x="7034" y="576775"/>
                  </a:cubicBezTo>
                  <a:cubicBezTo>
                    <a:pt x="7596" y="560206"/>
                    <a:pt x="9706" y="543533"/>
                    <a:pt x="14068" y="527538"/>
                  </a:cubicBezTo>
                  <a:cubicBezTo>
                    <a:pt x="16827" y="517422"/>
                    <a:pt x="24241" y="509138"/>
                    <a:pt x="28135" y="499403"/>
                  </a:cubicBezTo>
                  <a:cubicBezTo>
                    <a:pt x="33642" y="485635"/>
                    <a:pt x="37514" y="471268"/>
                    <a:pt x="42203" y="457200"/>
                  </a:cubicBezTo>
                  <a:lnTo>
                    <a:pt x="63305" y="393895"/>
                  </a:lnTo>
                  <a:cubicBezTo>
                    <a:pt x="65650" y="386861"/>
                    <a:pt x="66226" y="378962"/>
                    <a:pt x="70339" y="372793"/>
                  </a:cubicBezTo>
                  <a:lnTo>
                    <a:pt x="84406" y="351692"/>
                  </a:lnTo>
                  <a:cubicBezTo>
                    <a:pt x="86751" y="342313"/>
                    <a:pt x="87632" y="332442"/>
                    <a:pt x="91440" y="323556"/>
                  </a:cubicBezTo>
                  <a:cubicBezTo>
                    <a:pt x="101720" y="299569"/>
                    <a:pt x="110481" y="302090"/>
                    <a:pt x="126609" y="281353"/>
                  </a:cubicBezTo>
                  <a:cubicBezTo>
                    <a:pt x="170794" y="224543"/>
                    <a:pt x="134997" y="252315"/>
                    <a:pt x="175846" y="225083"/>
                  </a:cubicBezTo>
                  <a:cubicBezTo>
                    <a:pt x="216162" y="164609"/>
                    <a:pt x="162481" y="235774"/>
                    <a:pt x="211015" y="196947"/>
                  </a:cubicBezTo>
                  <a:cubicBezTo>
                    <a:pt x="217616" y="191666"/>
                    <a:pt x="218721" y="181413"/>
                    <a:pt x="225083" y="175846"/>
                  </a:cubicBezTo>
                  <a:cubicBezTo>
                    <a:pt x="241090" y="161840"/>
                    <a:pt x="273820" y="142901"/>
                    <a:pt x="295422" y="133643"/>
                  </a:cubicBezTo>
                  <a:cubicBezTo>
                    <a:pt x="302237" y="130722"/>
                    <a:pt x="309892" y="129925"/>
                    <a:pt x="316523" y="126609"/>
                  </a:cubicBezTo>
                  <a:cubicBezTo>
                    <a:pt x="324084" y="122828"/>
                    <a:pt x="330591" y="117230"/>
                    <a:pt x="337625" y="112541"/>
                  </a:cubicBezTo>
                  <a:cubicBezTo>
                    <a:pt x="342314" y="105507"/>
                    <a:pt x="344524" y="95920"/>
                    <a:pt x="351692" y="91440"/>
                  </a:cubicBezTo>
                  <a:cubicBezTo>
                    <a:pt x="363109" y="84304"/>
                    <a:pt x="405558" y="74456"/>
                    <a:pt x="422031" y="70338"/>
                  </a:cubicBezTo>
                  <a:cubicBezTo>
                    <a:pt x="436099" y="60960"/>
                    <a:pt x="447655" y="45519"/>
                    <a:pt x="464234" y="42203"/>
                  </a:cubicBezTo>
                  <a:cubicBezTo>
                    <a:pt x="547116" y="25626"/>
                    <a:pt x="443945" y="45585"/>
                    <a:pt x="548640" y="28135"/>
                  </a:cubicBezTo>
                  <a:cubicBezTo>
                    <a:pt x="560433" y="26170"/>
                    <a:pt x="572016" y="23066"/>
                    <a:pt x="583809" y="21101"/>
                  </a:cubicBezTo>
                  <a:cubicBezTo>
                    <a:pt x="600162" y="18375"/>
                    <a:pt x="616612" y="16258"/>
                    <a:pt x="633046" y="14067"/>
                  </a:cubicBezTo>
                  <a:lnTo>
                    <a:pt x="689317" y="7033"/>
                  </a:ln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85;p9">
              <a:extLst>
                <a:ext uri="{FF2B5EF4-FFF2-40B4-BE49-F238E27FC236}">
                  <a16:creationId xmlns:a16="http://schemas.microsoft.com/office/drawing/2014/main" id="{981C38BE-D9B7-4EF3-8350-A8809FFC5E7F}"/>
                </a:ext>
              </a:extLst>
            </p:cNvPr>
            <p:cNvSpPr/>
            <p:nvPr/>
          </p:nvSpPr>
          <p:spPr>
            <a:xfrm>
              <a:off x="5535637" y="4142935"/>
              <a:ext cx="1906172" cy="1603717"/>
            </a:xfrm>
            <a:custGeom>
              <a:avLst/>
              <a:gdLst/>
              <a:ahLst/>
              <a:cxnLst/>
              <a:rect l="l" t="t" r="r" b="b"/>
              <a:pathLst>
                <a:path w="1906172" h="1603717" extrusionOk="0">
                  <a:moveTo>
                    <a:pt x="49237" y="0"/>
                  </a:moveTo>
                  <a:cubicBezTo>
                    <a:pt x="44548" y="42203"/>
                    <a:pt x="39693" y="84389"/>
                    <a:pt x="35169" y="126610"/>
                  </a:cubicBezTo>
                  <a:cubicBezTo>
                    <a:pt x="32659" y="150039"/>
                    <a:pt x="28991" y="173401"/>
                    <a:pt x="28135" y="196948"/>
                  </a:cubicBezTo>
                  <a:cubicBezTo>
                    <a:pt x="24300" y="302412"/>
                    <a:pt x="24867" y="408005"/>
                    <a:pt x="21101" y="513471"/>
                  </a:cubicBezTo>
                  <a:cubicBezTo>
                    <a:pt x="20177" y="539351"/>
                    <a:pt x="16779" y="565088"/>
                    <a:pt x="14068" y="590843"/>
                  </a:cubicBezTo>
                  <a:cubicBezTo>
                    <a:pt x="9039" y="638625"/>
                    <a:pt x="7295" y="645550"/>
                    <a:pt x="0" y="689317"/>
                  </a:cubicBezTo>
                  <a:cubicBezTo>
                    <a:pt x="2345" y="757311"/>
                    <a:pt x="2790" y="825397"/>
                    <a:pt x="7034" y="893299"/>
                  </a:cubicBezTo>
                  <a:cubicBezTo>
                    <a:pt x="7496" y="900699"/>
                    <a:pt x="10467" y="907919"/>
                    <a:pt x="14068" y="914400"/>
                  </a:cubicBezTo>
                  <a:cubicBezTo>
                    <a:pt x="14072" y="914408"/>
                    <a:pt x="49235" y="967151"/>
                    <a:pt x="56271" y="977705"/>
                  </a:cubicBezTo>
                  <a:lnTo>
                    <a:pt x="70338" y="998807"/>
                  </a:lnTo>
                  <a:lnTo>
                    <a:pt x="84406" y="1019908"/>
                  </a:lnTo>
                  <a:cubicBezTo>
                    <a:pt x="103164" y="1076182"/>
                    <a:pt x="75027" y="1010529"/>
                    <a:pt x="112541" y="1048043"/>
                  </a:cubicBezTo>
                  <a:cubicBezTo>
                    <a:pt x="117784" y="1053286"/>
                    <a:pt x="116259" y="1062513"/>
                    <a:pt x="119575" y="1069145"/>
                  </a:cubicBezTo>
                  <a:cubicBezTo>
                    <a:pt x="123356" y="1076706"/>
                    <a:pt x="129862" y="1082686"/>
                    <a:pt x="133643" y="1090247"/>
                  </a:cubicBezTo>
                  <a:cubicBezTo>
                    <a:pt x="154003" y="1130965"/>
                    <a:pt x="121777" y="1092447"/>
                    <a:pt x="161778" y="1132450"/>
                  </a:cubicBezTo>
                  <a:cubicBezTo>
                    <a:pt x="164123" y="1139484"/>
                    <a:pt x="166775" y="1146422"/>
                    <a:pt x="168812" y="1153551"/>
                  </a:cubicBezTo>
                  <a:cubicBezTo>
                    <a:pt x="171468" y="1162846"/>
                    <a:pt x="171523" y="1173040"/>
                    <a:pt x="175846" y="1181687"/>
                  </a:cubicBezTo>
                  <a:cubicBezTo>
                    <a:pt x="175853" y="1181701"/>
                    <a:pt x="211011" y="1234434"/>
                    <a:pt x="218049" y="1244991"/>
                  </a:cubicBezTo>
                  <a:cubicBezTo>
                    <a:pt x="222738" y="1252025"/>
                    <a:pt x="229444" y="1258073"/>
                    <a:pt x="232117" y="1266093"/>
                  </a:cubicBezTo>
                  <a:cubicBezTo>
                    <a:pt x="236806" y="1280161"/>
                    <a:pt x="237960" y="1295958"/>
                    <a:pt x="246185" y="1308296"/>
                  </a:cubicBezTo>
                  <a:cubicBezTo>
                    <a:pt x="266755" y="1339151"/>
                    <a:pt x="255180" y="1322634"/>
                    <a:pt x="281354" y="1357533"/>
                  </a:cubicBezTo>
                  <a:cubicBezTo>
                    <a:pt x="299034" y="1410570"/>
                    <a:pt x="275185" y="1345195"/>
                    <a:pt x="302455" y="1399736"/>
                  </a:cubicBezTo>
                  <a:cubicBezTo>
                    <a:pt x="310950" y="1416726"/>
                    <a:pt x="306759" y="1428500"/>
                    <a:pt x="323557" y="1441939"/>
                  </a:cubicBezTo>
                  <a:cubicBezTo>
                    <a:pt x="329346" y="1446571"/>
                    <a:pt x="338027" y="1445657"/>
                    <a:pt x="344658" y="1448973"/>
                  </a:cubicBezTo>
                  <a:cubicBezTo>
                    <a:pt x="395409" y="1474348"/>
                    <a:pt x="332246" y="1452448"/>
                    <a:pt x="393895" y="1477108"/>
                  </a:cubicBezTo>
                  <a:cubicBezTo>
                    <a:pt x="407663" y="1482615"/>
                    <a:pt x="422030" y="1486487"/>
                    <a:pt x="436098" y="1491176"/>
                  </a:cubicBezTo>
                  <a:cubicBezTo>
                    <a:pt x="443132" y="1493521"/>
                    <a:pt x="451031" y="1494097"/>
                    <a:pt x="457200" y="1498210"/>
                  </a:cubicBezTo>
                  <a:cubicBezTo>
                    <a:pt x="486345" y="1517639"/>
                    <a:pt x="470100" y="1510227"/>
                    <a:pt x="506437" y="1519311"/>
                  </a:cubicBezTo>
                  <a:cubicBezTo>
                    <a:pt x="513471" y="1524000"/>
                    <a:pt x="519813" y="1529946"/>
                    <a:pt x="527538" y="1533379"/>
                  </a:cubicBezTo>
                  <a:cubicBezTo>
                    <a:pt x="541089" y="1539402"/>
                    <a:pt x="569741" y="1547447"/>
                    <a:pt x="569741" y="1547447"/>
                  </a:cubicBezTo>
                  <a:cubicBezTo>
                    <a:pt x="573513" y="1550276"/>
                    <a:pt x="610569" y="1578879"/>
                    <a:pt x="618978" y="1582616"/>
                  </a:cubicBezTo>
                  <a:cubicBezTo>
                    <a:pt x="658194" y="1600045"/>
                    <a:pt x="673135" y="1598177"/>
                    <a:pt x="717452" y="1603717"/>
                  </a:cubicBezTo>
                  <a:lnTo>
                    <a:pt x="1216855" y="1596683"/>
                  </a:lnTo>
                  <a:cubicBezTo>
                    <a:pt x="1283018" y="1594965"/>
                    <a:pt x="1236290" y="1590853"/>
                    <a:pt x="1287194" y="1575582"/>
                  </a:cubicBezTo>
                  <a:cubicBezTo>
                    <a:pt x="1300854" y="1571484"/>
                    <a:pt x="1315365" y="1571099"/>
                    <a:pt x="1329397" y="1568548"/>
                  </a:cubicBezTo>
                  <a:cubicBezTo>
                    <a:pt x="1341159" y="1566409"/>
                    <a:pt x="1352968" y="1564414"/>
                    <a:pt x="1364566" y="1561514"/>
                  </a:cubicBezTo>
                  <a:cubicBezTo>
                    <a:pt x="1371759" y="1559716"/>
                    <a:pt x="1378515" y="1556431"/>
                    <a:pt x="1385668" y="1554480"/>
                  </a:cubicBezTo>
                  <a:cubicBezTo>
                    <a:pt x="1404321" y="1549393"/>
                    <a:pt x="1441938" y="1540413"/>
                    <a:pt x="1441938" y="1540413"/>
                  </a:cubicBezTo>
                  <a:cubicBezTo>
                    <a:pt x="1448972" y="1535724"/>
                    <a:pt x="1455479" y="1530126"/>
                    <a:pt x="1463040" y="1526345"/>
                  </a:cubicBezTo>
                  <a:cubicBezTo>
                    <a:pt x="1469671" y="1523029"/>
                    <a:pt x="1477660" y="1522912"/>
                    <a:pt x="1484141" y="1519311"/>
                  </a:cubicBezTo>
                  <a:cubicBezTo>
                    <a:pt x="1498921" y="1511100"/>
                    <a:pt x="1526345" y="1491176"/>
                    <a:pt x="1526345" y="1491176"/>
                  </a:cubicBezTo>
                  <a:cubicBezTo>
                    <a:pt x="1531034" y="1484142"/>
                    <a:pt x="1534050" y="1475641"/>
                    <a:pt x="1540412" y="1470074"/>
                  </a:cubicBezTo>
                  <a:cubicBezTo>
                    <a:pt x="1553136" y="1458940"/>
                    <a:pt x="1582615" y="1441939"/>
                    <a:pt x="1582615" y="1441939"/>
                  </a:cubicBezTo>
                  <a:cubicBezTo>
                    <a:pt x="1584960" y="1432560"/>
                    <a:pt x="1583283" y="1421078"/>
                    <a:pt x="1589649" y="1413803"/>
                  </a:cubicBezTo>
                  <a:cubicBezTo>
                    <a:pt x="1600782" y="1401079"/>
                    <a:pt x="1631852" y="1385668"/>
                    <a:pt x="1631852" y="1385668"/>
                  </a:cubicBezTo>
                  <a:cubicBezTo>
                    <a:pt x="1669367" y="1310641"/>
                    <a:pt x="1617784" y="1399736"/>
                    <a:pt x="1674055" y="1343465"/>
                  </a:cubicBezTo>
                  <a:cubicBezTo>
                    <a:pt x="1686010" y="1331510"/>
                    <a:pt x="1692813" y="1315330"/>
                    <a:pt x="1702191" y="1301262"/>
                  </a:cubicBezTo>
                  <a:cubicBezTo>
                    <a:pt x="1706880" y="1294228"/>
                    <a:pt x="1709224" y="1284849"/>
                    <a:pt x="1716258" y="1280160"/>
                  </a:cubicBezTo>
                  <a:lnTo>
                    <a:pt x="1737360" y="1266093"/>
                  </a:lnTo>
                  <a:cubicBezTo>
                    <a:pt x="1747989" y="1223575"/>
                    <a:pt x="1741339" y="1247122"/>
                    <a:pt x="1758461" y="1195754"/>
                  </a:cubicBezTo>
                  <a:lnTo>
                    <a:pt x="1765495" y="1174653"/>
                  </a:lnTo>
                  <a:cubicBezTo>
                    <a:pt x="1767840" y="1158241"/>
                    <a:pt x="1770338" y="1141850"/>
                    <a:pt x="1772529" y="1125416"/>
                  </a:cubicBezTo>
                  <a:cubicBezTo>
                    <a:pt x="1780167" y="1068130"/>
                    <a:pt x="1787949" y="995563"/>
                    <a:pt x="1793631" y="942536"/>
                  </a:cubicBezTo>
                  <a:cubicBezTo>
                    <a:pt x="1798071" y="901101"/>
                    <a:pt x="1801333" y="857303"/>
                    <a:pt x="1807698" y="815927"/>
                  </a:cubicBezTo>
                  <a:cubicBezTo>
                    <a:pt x="1815887" y="762699"/>
                    <a:pt x="1812432" y="799292"/>
                    <a:pt x="1821766" y="752622"/>
                  </a:cubicBezTo>
                  <a:cubicBezTo>
                    <a:pt x="1824438" y="739261"/>
                    <a:pt x="1831307" y="690341"/>
                    <a:pt x="1835834" y="675250"/>
                  </a:cubicBezTo>
                  <a:cubicBezTo>
                    <a:pt x="1839462" y="663156"/>
                    <a:pt x="1846273" y="652174"/>
                    <a:pt x="1849901" y="640080"/>
                  </a:cubicBezTo>
                  <a:cubicBezTo>
                    <a:pt x="1853336" y="628629"/>
                    <a:pt x="1854035" y="616509"/>
                    <a:pt x="1856935" y="604911"/>
                  </a:cubicBezTo>
                  <a:cubicBezTo>
                    <a:pt x="1858733" y="597718"/>
                    <a:pt x="1862171" y="591003"/>
                    <a:pt x="1863969" y="583810"/>
                  </a:cubicBezTo>
                  <a:cubicBezTo>
                    <a:pt x="1866869" y="572211"/>
                    <a:pt x="1868103" y="560239"/>
                    <a:pt x="1871003" y="548640"/>
                  </a:cubicBezTo>
                  <a:cubicBezTo>
                    <a:pt x="1872801" y="541447"/>
                    <a:pt x="1876239" y="534732"/>
                    <a:pt x="1878037" y="527539"/>
                  </a:cubicBezTo>
                  <a:cubicBezTo>
                    <a:pt x="1880937" y="515941"/>
                    <a:pt x="1881787" y="503865"/>
                    <a:pt x="1885071" y="492370"/>
                  </a:cubicBezTo>
                  <a:cubicBezTo>
                    <a:pt x="1891182" y="470983"/>
                    <a:pt x="1906172" y="429065"/>
                    <a:pt x="1906172" y="429065"/>
                  </a:cubicBezTo>
                  <a:cubicBezTo>
                    <a:pt x="1903827" y="375139"/>
                    <a:pt x="1902613" y="321152"/>
                    <a:pt x="1899138" y="267287"/>
                  </a:cubicBezTo>
                  <a:cubicBezTo>
                    <a:pt x="1897921" y="248423"/>
                    <a:pt x="1894979" y="229699"/>
                    <a:pt x="1892105" y="211016"/>
                  </a:cubicBezTo>
                  <a:cubicBezTo>
                    <a:pt x="1890287" y="199200"/>
                    <a:pt x="1885071" y="175847"/>
                    <a:pt x="1885071" y="175847"/>
                  </a:cubicBez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86;p9">
              <a:extLst>
                <a:ext uri="{FF2B5EF4-FFF2-40B4-BE49-F238E27FC236}">
                  <a16:creationId xmlns:a16="http://schemas.microsoft.com/office/drawing/2014/main" id="{238FD748-8505-4A8C-873B-24CD97362901}"/>
                </a:ext>
              </a:extLst>
            </p:cNvPr>
            <p:cNvSpPr/>
            <p:nvPr/>
          </p:nvSpPr>
          <p:spPr>
            <a:xfrm>
              <a:off x="5120640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87;p9">
              <a:extLst>
                <a:ext uri="{FF2B5EF4-FFF2-40B4-BE49-F238E27FC236}">
                  <a16:creationId xmlns:a16="http://schemas.microsoft.com/office/drawing/2014/main" id="{ECD15FF8-8083-4D52-A2E3-19B49C404D24}"/>
                </a:ext>
              </a:extLst>
            </p:cNvPr>
            <p:cNvSpPr/>
            <p:nvPr/>
          </p:nvSpPr>
          <p:spPr>
            <a:xfrm>
              <a:off x="5835748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8;p9">
              <a:extLst>
                <a:ext uri="{FF2B5EF4-FFF2-40B4-BE49-F238E27FC236}">
                  <a16:creationId xmlns:a16="http://schemas.microsoft.com/office/drawing/2014/main" id="{124D575D-08C3-4502-9BAC-17515687ACA9}"/>
                </a:ext>
              </a:extLst>
            </p:cNvPr>
            <p:cNvSpPr/>
            <p:nvPr/>
          </p:nvSpPr>
          <p:spPr>
            <a:xfrm>
              <a:off x="6873827" y="3371775"/>
              <a:ext cx="948396" cy="975141"/>
            </a:xfrm>
            <a:prstGeom prst="ellipse">
              <a:avLst/>
            </a:prstGeom>
            <a:noFill/>
            <a:ln w="381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9;p9">
              <a:extLst>
                <a:ext uri="{FF2B5EF4-FFF2-40B4-BE49-F238E27FC236}">
                  <a16:creationId xmlns:a16="http://schemas.microsoft.com/office/drawing/2014/main" id="{6A5365C8-79BE-4778-B8F4-6F84D1397A2C}"/>
                </a:ext>
              </a:extLst>
            </p:cNvPr>
            <p:cNvSpPr/>
            <p:nvPr/>
          </p:nvSpPr>
          <p:spPr>
            <a:xfrm>
              <a:off x="7049086" y="3547891"/>
              <a:ext cx="597877" cy="595044"/>
            </a:xfrm>
            <a:prstGeom prst="ellipse">
              <a:avLst/>
            </a:prstGeom>
            <a:noFill/>
            <a:ln w="1016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06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A6F8A60B-E0CF-4795-AA4F-F0C6EDC36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66027"/>
              </p:ext>
            </p:extLst>
          </p:nvPr>
        </p:nvGraphicFramePr>
        <p:xfrm>
          <a:off x="747251" y="1842125"/>
          <a:ext cx="10083721" cy="3173749"/>
        </p:xfrm>
        <a:graphic>
          <a:graphicData uri="http://schemas.openxmlformats.org/drawingml/2006/table">
            <a:tbl>
              <a:tblPr firstRow="1" bandCol="1">
                <a:tableStyleId>{B301B821-A1FF-4177-AEE7-76D212191A09}</a:tableStyleId>
              </a:tblPr>
              <a:tblGrid>
                <a:gridCol w="6730981">
                  <a:extLst>
                    <a:ext uri="{9D8B030D-6E8A-4147-A177-3AD203B41FA5}">
                      <a16:colId xmlns:a16="http://schemas.microsoft.com/office/drawing/2014/main" val="1530493334"/>
                    </a:ext>
                  </a:extLst>
                </a:gridCol>
                <a:gridCol w="3352740">
                  <a:extLst>
                    <a:ext uri="{9D8B030D-6E8A-4147-A177-3AD203B41FA5}">
                      <a16:colId xmlns:a16="http://schemas.microsoft.com/office/drawing/2014/main" val="1068719374"/>
                    </a:ext>
                  </a:extLst>
                </a:gridCol>
              </a:tblGrid>
              <a:tr h="39409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Indikator</a:t>
                      </a:r>
                      <a:endParaRPr lang="sv-SE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mäter….</a:t>
                      </a:r>
                      <a:endParaRPr lang="sv-SE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86687"/>
                  </a:ext>
                </a:extLst>
              </a:tr>
              <a:tr h="54371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PVQ Depression Dep2: Andel patienter med nydiagnostiserad depression som blivit somatiskt undersökta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om undersökning gjorts – så att diagnostik möjliggjorts 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0297982"/>
                  </a:ext>
                </a:extLst>
              </a:tr>
              <a:tr h="51671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PVQ Ångest Ån2: Andel patienter med nydiagnostiserad ångest som blivit somatiskt undersökta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585598"/>
                  </a:ext>
                </a:extLst>
              </a:tr>
              <a:tr h="376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900" u="none" strike="noStrike" cap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PVQ Njursvikt Nj02: Andel listade patienter som har nedsatt njurfunktion (GFR &lt; 60) och som har kontrollerat albuminuri</a:t>
                      </a:r>
                      <a:endParaRPr lang="sv-SE" sz="19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om provtagning gjorts så att diagnos kan ställas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606118"/>
                  </a:ext>
                </a:extLst>
              </a:tr>
              <a:tr h="3762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PVQ Kontinuitet Ko5L: Kontinuitetsindex för alla patienter, läkare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kontinuitet som bidrar till god diagnostik </a:t>
                      </a:r>
                      <a:endParaRPr lang="sv-SE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109537"/>
                  </a:ext>
                </a:extLst>
              </a:tr>
            </a:tbl>
          </a:graphicData>
        </a:graphic>
      </p:graphicFrame>
      <p:sp>
        <p:nvSpPr>
          <p:cNvPr id="167" name="Google Shape;167;p8"/>
          <p:cNvSpPr txBox="1">
            <a:spLocks noGrp="1"/>
          </p:cNvSpPr>
          <p:nvPr>
            <p:ph type="title"/>
          </p:nvPr>
        </p:nvSpPr>
        <p:spPr>
          <a:xfrm>
            <a:off x="627602" y="276556"/>
            <a:ext cx="10515600" cy="1020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Diagnostik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1" name="Google Shape;183;p9">
            <a:extLst>
              <a:ext uri="{FF2B5EF4-FFF2-40B4-BE49-F238E27FC236}">
                <a16:creationId xmlns:a16="http://schemas.microsoft.com/office/drawing/2014/main" id="{3EFEC2BF-7313-4B25-B3CB-6BE8E88F7ED8}"/>
              </a:ext>
            </a:extLst>
          </p:cNvPr>
          <p:cNvGrpSpPr/>
          <p:nvPr/>
        </p:nvGrpSpPr>
        <p:grpSpPr>
          <a:xfrm>
            <a:off x="10607040" y="168812"/>
            <a:ext cx="1235796" cy="1375012"/>
            <a:chOff x="4522763" y="1976511"/>
            <a:chExt cx="3299460" cy="3770141"/>
          </a:xfrm>
        </p:grpSpPr>
        <p:sp>
          <p:nvSpPr>
            <p:cNvPr id="12" name="Google Shape;184;p9">
              <a:extLst>
                <a:ext uri="{FF2B5EF4-FFF2-40B4-BE49-F238E27FC236}">
                  <a16:creationId xmlns:a16="http://schemas.microsoft.com/office/drawing/2014/main" id="{69388132-346A-4D16-A605-6823A7234D6F}"/>
                </a:ext>
              </a:extLst>
            </p:cNvPr>
            <p:cNvSpPr/>
            <p:nvPr/>
          </p:nvSpPr>
          <p:spPr>
            <a:xfrm>
              <a:off x="4522763" y="2124222"/>
              <a:ext cx="2138289" cy="2039815"/>
            </a:xfrm>
            <a:custGeom>
              <a:avLst/>
              <a:gdLst/>
              <a:ahLst/>
              <a:cxnLst/>
              <a:rect l="l" t="t" r="r" b="b"/>
              <a:pathLst>
                <a:path w="2138289" h="2039815" extrusionOk="0">
                  <a:moveTo>
                    <a:pt x="1519311" y="0"/>
                  </a:moveTo>
                  <a:cubicBezTo>
                    <a:pt x="1577926" y="2344"/>
                    <a:pt x="1636616" y="3256"/>
                    <a:pt x="1695157" y="7033"/>
                  </a:cubicBezTo>
                  <a:cubicBezTo>
                    <a:pt x="1718402" y="8533"/>
                    <a:pt x="1742838" y="15437"/>
                    <a:pt x="1765495" y="21101"/>
                  </a:cubicBezTo>
                  <a:cubicBezTo>
                    <a:pt x="1798936" y="43395"/>
                    <a:pt x="1778576" y="32495"/>
                    <a:pt x="1828800" y="49236"/>
                  </a:cubicBezTo>
                  <a:lnTo>
                    <a:pt x="1849902" y="56270"/>
                  </a:lnTo>
                  <a:cubicBezTo>
                    <a:pt x="1902298" y="91202"/>
                    <a:pt x="1837939" y="46302"/>
                    <a:pt x="1892105" y="91440"/>
                  </a:cubicBezTo>
                  <a:cubicBezTo>
                    <a:pt x="1898599" y="96852"/>
                    <a:pt x="1906172" y="100818"/>
                    <a:pt x="1913206" y="105507"/>
                  </a:cubicBezTo>
                  <a:cubicBezTo>
                    <a:pt x="1917895" y="112541"/>
                    <a:pt x="1921658" y="120291"/>
                    <a:pt x="1927274" y="126609"/>
                  </a:cubicBezTo>
                  <a:cubicBezTo>
                    <a:pt x="1940491" y="141478"/>
                    <a:pt x="1958441" y="152259"/>
                    <a:pt x="1969477" y="168812"/>
                  </a:cubicBezTo>
                  <a:cubicBezTo>
                    <a:pt x="1989063" y="198190"/>
                    <a:pt x="1977568" y="183935"/>
                    <a:pt x="2004646" y="211015"/>
                  </a:cubicBezTo>
                  <a:cubicBezTo>
                    <a:pt x="2006991" y="218049"/>
                    <a:pt x="2008079" y="225635"/>
                    <a:pt x="2011680" y="232116"/>
                  </a:cubicBezTo>
                  <a:cubicBezTo>
                    <a:pt x="2032715" y="269980"/>
                    <a:pt x="2035283" y="269788"/>
                    <a:pt x="2060917" y="295421"/>
                  </a:cubicBezTo>
                  <a:cubicBezTo>
                    <a:pt x="2065606" y="304799"/>
                    <a:pt x="2071091" y="313821"/>
                    <a:pt x="2074985" y="323556"/>
                  </a:cubicBezTo>
                  <a:cubicBezTo>
                    <a:pt x="2080492" y="337324"/>
                    <a:pt x="2080826" y="353422"/>
                    <a:pt x="2089052" y="365760"/>
                  </a:cubicBezTo>
                  <a:cubicBezTo>
                    <a:pt x="2108936" y="395585"/>
                    <a:pt x="2099339" y="379300"/>
                    <a:pt x="2117188" y="414996"/>
                  </a:cubicBezTo>
                  <a:cubicBezTo>
                    <a:pt x="2119533" y="424375"/>
                    <a:pt x="2121566" y="433837"/>
                    <a:pt x="2124222" y="443132"/>
                  </a:cubicBezTo>
                  <a:cubicBezTo>
                    <a:pt x="2126259" y="450261"/>
                    <a:pt x="2130036" y="456920"/>
                    <a:pt x="2131255" y="464233"/>
                  </a:cubicBezTo>
                  <a:cubicBezTo>
                    <a:pt x="2134745" y="485176"/>
                    <a:pt x="2135944" y="506436"/>
                    <a:pt x="2138289" y="527538"/>
                  </a:cubicBezTo>
                  <a:cubicBezTo>
                    <a:pt x="2135944" y="621323"/>
                    <a:pt x="2135515" y="715175"/>
                    <a:pt x="2131255" y="808892"/>
                  </a:cubicBezTo>
                  <a:cubicBezTo>
                    <a:pt x="2130816" y="818549"/>
                    <a:pt x="2126765" y="827701"/>
                    <a:pt x="2124222" y="837027"/>
                  </a:cubicBezTo>
                  <a:cubicBezTo>
                    <a:pt x="2119731" y="853495"/>
                    <a:pt x="2114294" y="869705"/>
                    <a:pt x="2110154" y="886264"/>
                  </a:cubicBezTo>
                  <a:cubicBezTo>
                    <a:pt x="2097353" y="937465"/>
                    <a:pt x="2108628" y="907198"/>
                    <a:pt x="2096086" y="963636"/>
                  </a:cubicBezTo>
                  <a:cubicBezTo>
                    <a:pt x="2094478" y="970874"/>
                    <a:pt x="2091397" y="977704"/>
                    <a:pt x="2089052" y="984738"/>
                  </a:cubicBezTo>
                  <a:cubicBezTo>
                    <a:pt x="2086708" y="998806"/>
                    <a:pt x="2084187" y="1012845"/>
                    <a:pt x="2082019" y="1026941"/>
                  </a:cubicBezTo>
                  <a:cubicBezTo>
                    <a:pt x="2079117" y="1045807"/>
                    <a:pt x="2075800" y="1083383"/>
                    <a:pt x="2067951" y="1104313"/>
                  </a:cubicBezTo>
                  <a:cubicBezTo>
                    <a:pt x="2064269" y="1114131"/>
                    <a:pt x="2058572" y="1123070"/>
                    <a:pt x="2053883" y="1132449"/>
                  </a:cubicBezTo>
                  <a:cubicBezTo>
                    <a:pt x="2051538" y="1144172"/>
                    <a:pt x="2049995" y="1156084"/>
                    <a:pt x="2046849" y="1167618"/>
                  </a:cubicBezTo>
                  <a:cubicBezTo>
                    <a:pt x="2042947" y="1181924"/>
                    <a:pt x="2036379" y="1195435"/>
                    <a:pt x="2032782" y="1209821"/>
                  </a:cubicBezTo>
                  <a:cubicBezTo>
                    <a:pt x="2022152" y="1252340"/>
                    <a:pt x="2028804" y="1228788"/>
                    <a:pt x="2011680" y="1280160"/>
                  </a:cubicBezTo>
                  <a:cubicBezTo>
                    <a:pt x="2009335" y="1287194"/>
                    <a:pt x="2007399" y="1294377"/>
                    <a:pt x="2004646" y="1301261"/>
                  </a:cubicBezTo>
                  <a:cubicBezTo>
                    <a:pt x="1999957" y="1312984"/>
                    <a:pt x="1994894" y="1324564"/>
                    <a:pt x="1990579" y="1336430"/>
                  </a:cubicBezTo>
                  <a:cubicBezTo>
                    <a:pt x="1990572" y="1336448"/>
                    <a:pt x="1972997" y="1389175"/>
                    <a:pt x="1969477" y="1399735"/>
                  </a:cubicBezTo>
                  <a:cubicBezTo>
                    <a:pt x="1967132" y="1406769"/>
                    <a:pt x="1966556" y="1414667"/>
                    <a:pt x="1962443" y="1420836"/>
                  </a:cubicBezTo>
                  <a:lnTo>
                    <a:pt x="1948375" y="1441938"/>
                  </a:lnTo>
                  <a:cubicBezTo>
                    <a:pt x="1931886" y="1491413"/>
                    <a:pt x="1953342" y="1430351"/>
                    <a:pt x="1927274" y="1491175"/>
                  </a:cubicBezTo>
                  <a:cubicBezTo>
                    <a:pt x="1909800" y="1531945"/>
                    <a:pt x="1933208" y="1492824"/>
                    <a:pt x="1906172" y="1533378"/>
                  </a:cubicBezTo>
                  <a:cubicBezTo>
                    <a:pt x="1893278" y="1572065"/>
                    <a:pt x="1906887" y="1537405"/>
                    <a:pt x="1885071" y="1575581"/>
                  </a:cubicBezTo>
                  <a:cubicBezTo>
                    <a:pt x="1877715" y="1588454"/>
                    <a:pt x="1868359" y="1613393"/>
                    <a:pt x="1856935" y="1624818"/>
                  </a:cubicBezTo>
                  <a:cubicBezTo>
                    <a:pt x="1848646" y="1633108"/>
                    <a:pt x="1836588" y="1637158"/>
                    <a:pt x="1828800" y="1645920"/>
                  </a:cubicBezTo>
                  <a:cubicBezTo>
                    <a:pt x="1817568" y="1658557"/>
                    <a:pt x="1810043" y="1674055"/>
                    <a:pt x="1800665" y="1688123"/>
                  </a:cubicBezTo>
                  <a:cubicBezTo>
                    <a:pt x="1795976" y="1695157"/>
                    <a:pt x="1793631" y="1704535"/>
                    <a:pt x="1786597" y="1709224"/>
                  </a:cubicBezTo>
                  <a:lnTo>
                    <a:pt x="1765495" y="1723292"/>
                  </a:lnTo>
                  <a:cubicBezTo>
                    <a:pt x="1694386" y="1829957"/>
                    <a:pt x="1771352" y="1720484"/>
                    <a:pt x="1716259" y="1786596"/>
                  </a:cubicBezTo>
                  <a:cubicBezTo>
                    <a:pt x="1703902" y="1801425"/>
                    <a:pt x="1695873" y="1823161"/>
                    <a:pt x="1681089" y="1835833"/>
                  </a:cubicBezTo>
                  <a:cubicBezTo>
                    <a:pt x="1673128" y="1842657"/>
                    <a:pt x="1662332" y="1845212"/>
                    <a:pt x="1652954" y="1849901"/>
                  </a:cubicBezTo>
                  <a:cubicBezTo>
                    <a:pt x="1627162" y="1888589"/>
                    <a:pt x="1652954" y="1855762"/>
                    <a:pt x="1617785" y="1885070"/>
                  </a:cubicBezTo>
                  <a:cubicBezTo>
                    <a:pt x="1593508" y="1905301"/>
                    <a:pt x="1590037" y="1922454"/>
                    <a:pt x="1554480" y="1934307"/>
                  </a:cubicBezTo>
                  <a:cubicBezTo>
                    <a:pt x="1547446" y="1936652"/>
                    <a:pt x="1540010" y="1938025"/>
                    <a:pt x="1533379" y="1941341"/>
                  </a:cubicBezTo>
                  <a:cubicBezTo>
                    <a:pt x="1525818" y="1945122"/>
                    <a:pt x="1520047" y="1952079"/>
                    <a:pt x="1512277" y="1955409"/>
                  </a:cubicBezTo>
                  <a:cubicBezTo>
                    <a:pt x="1503392" y="1959217"/>
                    <a:pt x="1493437" y="1959787"/>
                    <a:pt x="1484142" y="1962443"/>
                  </a:cubicBezTo>
                  <a:cubicBezTo>
                    <a:pt x="1477013" y="1964480"/>
                    <a:pt x="1470169" y="1967439"/>
                    <a:pt x="1463040" y="1969476"/>
                  </a:cubicBezTo>
                  <a:cubicBezTo>
                    <a:pt x="1453745" y="1972132"/>
                    <a:pt x="1444164" y="1973732"/>
                    <a:pt x="1434905" y="1976510"/>
                  </a:cubicBezTo>
                  <a:cubicBezTo>
                    <a:pt x="1363753" y="1997856"/>
                    <a:pt x="1419401" y="1981145"/>
                    <a:pt x="1364566" y="2004646"/>
                  </a:cubicBezTo>
                  <a:cubicBezTo>
                    <a:pt x="1346155" y="2012537"/>
                    <a:pt x="1295812" y="2023593"/>
                    <a:pt x="1287194" y="2025747"/>
                  </a:cubicBezTo>
                  <a:lnTo>
                    <a:pt x="1259059" y="2032781"/>
                  </a:lnTo>
                  <a:lnTo>
                    <a:pt x="1230923" y="2039815"/>
                  </a:lnTo>
                  <a:lnTo>
                    <a:pt x="858129" y="2032781"/>
                  </a:lnTo>
                  <a:cubicBezTo>
                    <a:pt x="850720" y="2032516"/>
                    <a:pt x="844298" y="2027201"/>
                    <a:pt x="837028" y="2025747"/>
                  </a:cubicBezTo>
                  <a:cubicBezTo>
                    <a:pt x="820771" y="2022496"/>
                    <a:pt x="804203" y="2021058"/>
                    <a:pt x="787791" y="2018713"/>
                  </a:cubicBezTo>
                  <a:cubicBezTo>
                    <a:pt x="780757" y="2016369"/>
                    <a:pt x="773170" y="2015281"/>
                    <a:pt x="766689" y="2011680"/>
                  </a:cubicBezTo>
                  <a:cubicBezTo>
                    <a:pt x="751909" y="2003469"/>
                    <a:pt x="740526" y="1988891"/>
                    <a:pt x="724486" y="1983544"/>
                  </a:cubicBezTo>
                  <a:lnTo>
                    <a:pt x="682283" y="1969476"/>
                  </a:lnTo>
                  <a:cubicBezTo>
                    <a:pt x="677594" y="1962442"/>
                    <a:pt x="674577" y="1953942"/>
                    <a:pt x="668215" y="1948375"/>
                  </a:cubicBezTo>
                  <a:cubicBezTo>
                    <a:pt x="655491" y="1937242"/>
                    <a:pt x="640080" y="1929618"/>
                    <a:pt x="626012" y="1920240"/>
                  </a:cubicBezTo>
                  <a:lnTo>
                    <a:pt x="583809" y="1892104"/>
                  </a:lnTo>
                  <a:lnTo>
                    <a:pt x="541606" y="1863969"/>
                  </a:lnTo>
                  <a:lnTo>
                    <a:pt x="520505" y="1849901"/>
                  </a:lnTo>
                  <a:cubicBezTo>
                    <a:pt x="515816" y="1842867"/>
                    <a:pt x="513038" y="1834081"/>
                    <a:pt x="506437" y="1828800"/>
                  </a:cubicBezTo>
                  <a:cubicBezTo>
                    <a:pt x="500647" y="1824168"/>
                    <a:pt x="491967" y="1825082"/>
                    <a:pt x="485335" y="1821766"/>
                  </a:cubicBezTo>
                  <a:cubicBezTo>
                    <a:pt x="477774" y="1817985"/>
                    <a:pt x="471268" y="1812387"/>
                    <a:pt x="464234" y="1807698"/>
                  </a:cubicBezTo>
                  <a:cubicBezTo>
                    <a:pt x="426236" y="1750702"/>
                    <a:pt x="477808" y="1825070"/>
                    <a:pt x="429065" y="1765495"/>
                  </a:cubicBezTo>
                  <a:cubicBezTo>
                    <a:pt x="356814" y="1677187"/>
                    <a:pt x="413658" y="1736018"/>
                    <a:pt x="365760" y="1688123"/>
                  </a:cubicBezTo>
                  <a:lnTo>
                    <a:pt x="351692" y="1645920"/>
                  </a:lnTo>
                  <a:cubicBezTo>
                    <a:pt x="349347" y="1638886"/>
                    <a:pt x="348589" y="1631105"/>
                    <a:pt x="344659" y="1624818"/>
                  </a:cubicBezTo>
                  <a:cubicBezTo>
                    <a:pt x="332936" y="1606061"/>
                    <a:pt x="316483" y="1589531"/>
                    <a:pt x="309489" y="1568547"/>
                  </a:cubicBezTo>
                  <a:lnTo>
                    <a:pt x="295422" y="1526344"/>
                  </a:lnTo>
                  <a:cubicBezTo>
                    <a:pt x="293077" y="1519310"/>
                    <a:pt x="291704" y="1511874"/>
                    <a:pt x="288388" y="1505243"/>
                  </a:cubicBezTo>
                  <a:cubicBezTo>
                    <a:pt x="283699" y="1495864"/>
                    <a:pt x="278451" y="1486745"/>
                    <a:pt x="274320" y="1477107"/>
                  </a:cubicBezTo>
                  <a:cubicBezTo>
                    <a:pt x="256846" y="1436336"/>
                    <a:pt x="280254" y="1475459"/>
                    <a:pt x="253219" y="1434904"/>
                  </a:cubicBezTo>
                  <a:cubicBezTo>
                    <a:pt x="234612" y="1360479"/>
                    <a:pt x="259875" y="1448121"/>
                    <a:pt x="232117" y="1385667"/>
                  </a:cubicBezTo>
                  <a:cubicBezTo>
                    <a:pt x="204575" y="1323699"/>
                    <a:pt x="235462" y="1360877"/>
                    <a:pt x="196948" y="1322363"/>
                  </a:cubicBezTo>
                  <a:cubicBezTo>
                    <a:pt x="185394" y="1276146"/>
                    <a:pt x="197436" y="1310910"/>
                    <a:pt x="175846" y="1273126"/>
                  </a:cubicBezTo>
                  <a:cubicBezTo>
                    <a:pt x="168487" y="1260248"/>
                    <a:pt x="159139" y="1235317"/>
                    <a:pt x="147711" y="1223889"/>
                  </a:cubicBezTo>
                  <a:cubicBezTo>
                    <a:pt x="141733" y="1217911"/>
                    <a:pt x="133643" y="1214510"/>
                    <a:pt x="126609" y="1209821"/>
                  </a:cubicBezTo>
                  <a:cubicBezTo>
                    <a:pt x="121920" y="1198098"/>
                    <a:pt x="116975" y="1186474"/>
                    <a:pt x="112542" y="1174652"/>
                  </a:cubicBezTo>
                  <a:cubicBezTo>
                    <a:pt x="105677" y="1156344"/>
                    <a:pt x="106381" y="1147390"/>
                    <a:pt x="91440" y="1132449"/>
                  </a:cubicBezTo>
                  <a:cubicBezTo>
                    <a:pt x="85462" y="1126471"/>
                    <a:pt x="77373" y="1123070"/>
                    <a:pt x="70339" y="1118381"/>
                  </a:cubicBezTo>
                  <a:cubicBezTo>
                    <a:pt x="63062" y="1096551"/>
                    <a:pt x="62274" y="1090873"/>
                    <a:pt x="49237" y="1069144"/>
                  </a:cubicBezTo>
                  <a:cubicBezTo>
                    <a:pt x="40538" y="1054646"/>
                    <a:pt x="26449" y="1042980"/>
                    <a:pt x="21102" y="1026941"/>
                  </a:cubicBezTo>
                  <a:cubicBezTo>
                    <a:pt x="18757" y="1019907"/>
                    <a:pt x="16105" y="1012969"/>
                    <a:pt x="14068" y="1005840"/>
                  </a:cubicBezTo>
                  <a:cubicBezTo>
                    <a:pt x="7446" y="982664"/>
                    <a:pt x="4834" y="966706"/>
                    <a:pt x="0" y="942535"/>
                  </a:cubicBezTo>
                  <a:cubicBezTo>
                    <a:pt x="2345" y="820615"/>
                    <a:pt x="2903" y="698648"/>
                    <a:pt x="7034" y="576775"/>
                  </a:cubicBezTo>
                  <a:cubicBezTo>
                    <a:pt x="7596" y="560206"/>
                    <a:pt x="9706" y="543533"/>
                    <a:pt x="14068" y="527538"/>
                  </a:cubicBezTo>
                  <a:cubicBezTo>
                    <a:pt x="16827" y="517422"/>
                    <a:pt x="24241" y="509138"/>
                    <a:pt x="28135" y="499403"/>
                  </a:cubicBezTo>
                  <a:cubicBezTo>
                    <a:pt x="33642" y="485635"/>
                    <a:pt x="37514" y="471268"/>
                    <a:pt x="42203" y="457200"/>
                  </a:cubicBezTo>
                  <a:lnTo>
                    <a:pt x="63305" y="393895"/>
                  </a:lnTo>
                  <a:cubicBezTo>
                    <a:pt x="65650" y="386861"/>
                    <a:pt x="66226" y="378962"/>
                    <a:pt x="70339" y="372793"/>
                  </a:cubicBezTo>
                  <a:lnTo>
                    <a:pt x="84406" y="351692"/>
                  </a:lnTo>
                  <a:cubicBezTo>
                    <a:pt x="86751" y="342313"/>
                    <a:pt x="87632" y="332442"/>
                    <a:pt x="91440" y="323556"/>
                  </a:cubicBezTo>
                  <a:cubicBezTo>
                    <a:pt x="101720" y="299569"/>
                    <a:pt x="110481" y="302090"/>
                    <a:pt x="126609" y="281353"/>
                  </a:cubicBezTo>
                  <a:cubicBezTo>
                    <a:pt x="170794" y="224543"/>
                    <a:pt x="134997" y="252315"/>
                    <a:pt x="175846" y="225083"/>
                  </a:cubicBezTo>
                  <a:cubicBezTo>
                    <a:pt x="216162" y="164609"/>
                    <a:pt x="162481" y="235774"/>
                    <a:pt x="211015" y="196947"/>
                  </a:cubicBezTo>
                  <a:cubicBezTo>
                    <a:pt x="217616" y="191666"/>
                    <a:pt x="218721" y="181413"/>
                    <a:pt x="225083" y="175846"/>
                  </a:cubicBezTo>
                  <a:cubicBezTo>
                    <a:pt x="241090" y="161840"/>
                    <a:pt x="273820" y="142901"/>
                    <a:pt x="295422" y="133643"/>
                  </a:cubicBezTo>
                  <a:cubicBezTo>
                    <a:pt x="302237" y="130722"/>
                    <a:pt x="309892" y="129925"/>
                    <a:pt x="316523" y="126609"/>
                  </a:cubicBezTo>
                  <a:cubicBezTo>
                    <a:pt x="324084" y="122828"/>
                    <a:pt x="330591" y="117230"/>
                    <a:pt x="337625" y="112541"/>
                  </a:cubicBezTo>
                  <a:cubicBezTo>
                    <a:pt x="342314" y="105507"/>
                    <a:pt x="344524" y="95920"/>
                    <a:pt x="351692" y="91440"/>
                  </a:cubicBezTo>
                  <a:cubicBezTo>
                    <a:pt x="363109" y="84304"/>
                    <a:pt x="405558" y="74456"/>
                    <a:pt x="422031" y="70338"/>
                  </a:cubicBezTo>
                  <a:cubicBezTo>
                    <a:pt x="436099" y="60960"/>
                    <a:pt x="447655" y="45519"/>
                    <a:pt x="464234" y="42203"/>
                  </a:cubicBezTo>
                  <a:cubicBezTo>
                    <a:pt x="547116" y="25626"/>
                    <a:pt x="443945" y="45585"/>
                    <a:pt x="548640" y="28135"/>
                  </a:cubicBezTo>
                  <a:cubicBezTo>
                    <a:pt x="560433" y="26170"/>
                    <a:pt x="572016" y="23066"/>
                    <a:pt x="583809" y="21101"/>
                  </a:cubicBezTo>
                  <a:cubicBezTo>
                    <a:pt x="600162" y="18375"/>
                    <a:pt x="616612" y="16258"/>
                    <a:pt x="633046" y="14067"/>
                  </a:cubicBezTo>
                  <a:lnTo>
                    <a:pt x="689317" y="7033"/>
                  </a:ln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85;p9">
              <a:extLst>
                <a:ext uri="{FF2B5EF4-FFF2-40B4-BE49-F238E27FC236}">
                  <a16:creationId xmlns:a16="http://schemas.microsoft.com/office/drawing/2014/main" id="{BAACF509-40A8-4B6B-8028-348D36FFAAF4}"/>
                </a:ext>
              </a:extLst>
            </p:cNvPr>
            <p:cNvSpPr/>
            <p:nvPr/>
          </p:nvSpPr>
          <p:spPr>
            <a:xfrm>
              <a:off x="5535637" y="4142935"/>
              <a:ext cx="1906172" cy="1603717"/>
            </a:xfrm>
            <a:custGeom>
              <a:avLst/>
              <a:gdLst/>
              <a:ahLst/>
              <a:cxnLst/>
              <a:rect l="l" t="t" r="r" b="b"/>
              <a:pathLst>
                <a:path w="1906172" h="1603717" extrusionOk="0">
                  <a:moveTo>
                    <a:pt x="49237" y="0"/>
                  </a:moveTo>
                  <a:cubicBezTo>
                    <a:pt x="44548" y="42203"/>
                    <a:pt x="39693" y="84389"/>
                    <a:pt x="35169" y="126610"/>
                  </a:cubicBezTo>
                  <a:cubicBezTo>
                    <a:pt x="32659" y="150039"/>
                    <a:pt x="28991" y="173401"/>
                    <a:pt x="28135" y="196948"/>
                  </a:cubicBezTo>
                  <a:cubicBezTo>
                    <a:pt x="24300" y="302412"/>
                    <a:pt x="24867" y="408005"/>
                    <a:pt x="21101" y="513471"/>
                  </a:cubicBezTo>
                  <a:cubicBezTo>
                    <a:pt x="20177" y="539351"/>
                    <a:pt x="16779" y="565088"/>
                    <a:pt x="14068" y="590843"/>
                  </a:cubicBezTo>
                  <a:cubicBezTo>
                    <a:pt x="9039" y="638625"/>
                    <a:pt x="7295" y="645550"/>
                    <a:pt x="0" y="689317"/>
                  </a:cubicBezTo>
                  <a:cubicBezTo>
                    <a:pt x="2345" y="757311"/>
                    <a:pt x="2790" y="825397"/>
                    <a:pt x="7034" y="893299"/>
                  </a:cubicBezTo>
                  <a:cubicBezTo>
                    <a:pt x="7496" y="900699"/>
                    <a:pt x="10467" y="907919"/>
                    <a:pt x="14068" y="914400"/>
                  </a:cubicBezTo>
                  <a:cubicBezTo>
                    <a:pt x="14072" y="914408"/>
                    <a:pt x="49235" y="967151"/>
                    <a:pt x="56271" y="977705"/>
                  </a:cubicBezTo>
                  <a:lnTo>
                    <a:pt x="70338" y="998807"/>
                  </a:lnTo>
                  <a:lnTo>
                    <a:pt x="84406" y="1019908"/>
                  </a:lnTo>
                  <a:cubicBezTo>
                    <a:pt x="103164" y="1076182"/>
                    <a:pt x="75027" y="1010529"/>
                    <a:pt x="112541" y="1048043"/>
                  </a:cubicBezTo>
                  <a:cubicBezTo>
                    <a:pt x="117784" y="1053286"/>
                    <a:pt x="116259" y="1062513"/>
                    <a:pt x="119575" y="1069145"/>
                  </a:cubicBezTo>
                  <a:cubicBezTo>
                    <a:pt x="123356" y="1076706"/>
                    <a:pt x="129862" y="1082686"/>
                    <a:pt x="133643" y="1090247"/>
                  </a:cubicBezTo>
                  <a:cubicBezTo>
                    <a:pt x="154003" y="1130965"/>
                    <a:pt x="121777" y="1092447"/>
                    <a:pt x="161778" y="1132450"/>
                  </a:cubicBezTo>
                  <a:cubicBezTo>
                    <a:pt x="164123" y="1139484"/>
                    <a:pt x="166775" y="1146422"/>
                    <a:pt x="168812" y="1153551"/>
                  </a:cubicBezTo>
                  <a:cubicBezTo>
                    <a:pt x="171468" y="1162846"/>
                    <a:pt x="171523" y="1173040"/>
                    <a:pt x="175846" y="1181687"/>
                  </a:cubicBezTo>
                  <a:cubicBezTo>
                    <a:pt x="175853" y="1181701"/>
                    <a:pt x="211011" y="1234434"/>
                    <a:pt x="218049" y="1244991"/>
                  </a:cubicBezTo>
                  <a:cubicBezTo>
                    <a:pt x="222738" y="1252025"/>
                    <a:pt x="229444" y="1258073"/>
                    <a:pt x="232117" y="1266093"/>
                  </a:cubicBezTo>
                  <a:cubicBezTo>
                    <a:pt x="236806" y="1280161"/>
                    <a:pt x="237960" y="1295958"/>
                    <a:pt x="246185" y="1308296"/>
                  </a:cubicBezTo>
                  <a:cubicBezTo>
                    <a:pt x="266755" y="1339151"/>
                    <a:pt x="255180" y="1322634"/>
                    <a:pt x="281354" y="1357533"/>
                  </a:cubicBezTo>
                  <a:cubicBezTo>
                    <a:pt x="299034" y="1410570"/>
                    <a:pt x="275185" y="1345195"/>
                    <a:pt x="302455" y="1399736"/>
                  </a:cubicBezTo>
                  <a:cubicBezTo>
                    <a:pt x="310950" y="1416726"/>
                    <a:pt x="306759" y="1428500"/>
                    <a:pt x="323557" y="1441939"/>
                  </a:cubicBezTo>
                  <a:cubicBezTo>
                    <a:pt x="329346" y="1446571"/>
                    <a:pt x="338027" y="1445657"/>
                    <a:pt x="344658" y="1448973"/>
                  </a:cubicBezTo>
                  <a:cubicBezTo>
                    <a:pt x="395409" y="1474348"/>
                    <a:pt x="332246" y="1452448"/>
                    <a:pt x="393895" y="1477108"/>
                  </a:cubicBezTo>
                  <a:cubicBezTo>
                    <a:pt x="407663" y="1482615"/>
                    <a:pt x="422030" y="1486487"/>
                    <a:pt x="436098" y="1491176"/>
                  </a:cubicBezTo>
                  <a:cubicBezTo>
                    <a:pt x="443132" y="1493521"/>
                    <a:pt x="451031" y="1494097"/>
                    <a:pt x="457200" y="1498210"/>
                  </a:cubicBezTo>
                  <a:cubicBezTo>
                    <a:pt x="486345" y="1517639"/>
                    <a:pt x="470100" y="1510227"/>
                    <a:pt x="506437" y="1519311"/>
                  </a:cubicBezTo>
                  <a:cubicBezTo>
                    <a:pt x="513471" y="1524000"/>
                    <a:pt x="519813" y="1529946"/>
                    <a:pt x="527538" y="1533379"/>
                  </a:cubicBezTo>
                  <a:cubicBezTo>
                    <a:pt x="541089" y="1539402"/>
                    <a:pt x="569741" y="1547447"/>
                    <a:pt x="569741" y="1547447"/>
                  </a:cubicBezTo>
                  <a:cubicBezTo>
                    <a:pt x="573513" y="1550276"/>
                    <a:pt x="610569" y="1578879"/>
                    <a:pt x="618978" y="1582616"/>
                  </a:cubicBezTo>
                  <a:cubicBezTo>
                    <a:pt x="658194" y="1600045"/>
                    <a:pt x="673135" y="1598177"/>
                    <a:pt x="717452" y="1603717"/>
                  </a:cubicBezTo>
                  <a:lnTo>
                    <a:pt x="1216855" y="1596683"/>
                  </a:lnTo>
                  <a:cubicBezTo>
                    <a:pt x="1283018" y="1594965"/>
                    <a:pt x="1236290" y="1590853"/>
                    <a:pt x="1287194" y="1575582"/>
                  </a:cubicBezTo>
                  <a:cubicBezTo>
                    <a:pt x="1300854" y="1571484"/>
                    <a:pt x="1315365" y="1571099"/>
                    <a:pt x="1329397" y="1568548"/>
                  </a:cubicBezTo>
                  <a:cubicBezTo>
                    <a:pt x="1341159" y="1566409"/>
                    <a:pt x="1352968" y="1564414"/>
                    <a:pt x="1364566" y="1561514"/>
                  </a:cubicBezTo>
                  <a:cubicBezTo>
                    <a:pt x="1371759" y="1559716"/>
                    <a:pt x="1378515" y="1556431"/>
                    <a:pt x="1385668" y="1554480"/>
                  </a:cubicBezTo>
                  <a:cubicBezTo>
                    <a:pt x="1404321" y="1549393"/>
                    <a:pt x="1441938" y="1540413"/>
                    <a:pt x="1441938" y="1540413"/>
                  </a:cubicBezTo>
                  <a:cubicBezTo>
                    <a:pt x="1448972" y="1535724"/>
                    <a:pt x="1455479" y="1530126"/>
                    <a:pt x="1463040" y="1526345"/>
                  </a:cubicBezTo>
                  <a:cubicBezTo>
                    <a:pt x="1469671" y="1523029"/>
                    <a:pt x="1477660" y="1522912"/>
                    <a:pt x="1484141" y="1519311"/>
                  </a:cubicBezTo>
                  <a:cubicBezTo>
                    <a:pt x="1498921" y="1511100"/>
                    <a:pt x="1526345" y="1491176"/>
                    <a:pt x="1526345" y="1491176"/>
                  </a:cubicBezTo>
                  <a:cubicBezTo>
                    <a:pt x="1531034" y="1484142"/>
                    <a:pt x="1534050" y="1475641"/>
                    <a:pt x="1540412" y="1470074"/>
                  </a:cubicBezTo>
                  <a:cubicBezTo>
                    <a:pt x="1553136" y="1458940"/>
                    <a:pt x="1582615" y="1441939"/>
                    <a:pt x="1582615" y="1441939"/>
                  </a:cubicBezTo>
                  <a:cubicBezTo>
                    <a:pt x="1584960" y="1432560"/>
                    <a:pt x="1583283" y="1421078"/>
                    <a:pt x="1589649" y="1413803"/>
                  </a:cubicBezTo>
                  <a:cubicBezTo>
                    <a:pt x="1600782" y="1401079"/>
                    <a:pt x="1631852" y="1385668"/>
                    <a:pt x="1631852" y="1385668"/>
                  </a:cubicBezTo>
                  <a:cubicBezTo>
                    <a:pt x="1669367" y="1310641"/>
                    <a:pt x="1617784" y="1399736"/>
                    <a:pt x="1674055" y="1343465"/>
                  </a:cubicBezTo>
                  <a:cubicBezTo>
                    <a:pt x="1686010" y="1331510"/>
                    <a:pt x="1692813" y="1315330"/>
                    <a:pt x="1702191" y="1301262"/>
                  </a:cubicBezTo>
                  <a:cubicBezTo>
                    <a:pt x="1706880" y="1294228"/>
                    <a:pt x="1709224" y="1284849"/>
                    <a:pt x="1716258" y="1280160"/>
                  </a:cubicBezTo>
                  <a:lnTo>
                    <a:pt x="1737360" y="1266093"/>
                  </a:lnTo>
                  <a:cubicBezTo>
                    <a:pt x="1747989" y="1223575"/>
                    <a:pt x="1741339" y="1247122"/>
                    <a:pt x="1758461" y="1195754"/>
                  </a:cubicBezTo>
                  <a:lnTo>
                    <a:pt x="1765495" y="1174653"/>
                  </a:lnTo>
                  <a:cubicBezTo>
                    <a:pt x="1767840" y="1158241"/>
                    <a:pt x="1770338" y="1141850"/>
                    <a:pt x="1772529" y="1125416"/>
                  </a:cubicBezTo>
                  <a:cubicBezTo>
                    <a:pt x="1780167" y="1068130"/>
                    <a:pt x="1787949" y="995563"/>
                    <a:pt x="1793631" y="942536"/>
                  </a:cubicBezTo>
                  <a:cubicBezTo>
                    <a:pt x="1798071" y="901101"/>
                    <a:pt x="1801333" y="857303"/>
                    <a:pt x="1807698" y="815927"/>
                  </a:cubicBezTo>
                  <a:cubicBezTo>
                    <a:pt x="1815887" y="762699"/>
                    <a:pt x="1812432" y="799292"/>
                    <a:pt x="1821766" y="752622"/>
                  </a:cubicBezTo>
                  <a:cubicBezTo>
                    <a:pt x="1824438" y="739261"/>
                    <a:pt x="1831307" y="690341"/>
                    <a:pt x="1835834" y="675250"/>
                  </a:cubicBezTo>
                  <a:cubicBezTo>
                    <a:pt x="1839462" y="663156"/>
                    <a:pt x="1846273" y="652174"/>
                    <a:pt x="1849901" y="640080"/>
                  </a:cubicBezTo>
                  <a:cubicBezTo>
                    <a:pt x="1853336" y="628629"/>
                    <a:pt x="1854035" y="616509"/>
                    <a:pt x="1856935" y="604911"/>
                  </a:cubicBezTo>
                  <a:cubicBezTo>
                    <a:pt x="1858733" y="597718"/>
                    <a:pt x="1862171" y="591003"/>
                    <a:pt x="1863969" y="583810"/>
                  </a:cubicBezTo>
                  <a:cubicBezTo>
                    <a:pt x="1866869" y="572211"/>
                    <a:pt x="1868103" y="560239"/>
                    <a:pt x="1871003" y="548640"/>
                  </a:cubicBezTo>
                  <a:cubicBezTo>
                    <a:pt x="1872801" y="541447"/>
                    <a:pt x="1876239" y="534732"/>
                    <a:pt x="1878037" y="527539"/>
                  </a:cubicBezTo>
                  <a:cubicBezTo>
                    <a:pt x="1880937" y="515941"/>
                    <a:pt x="1881787" y="503865"/>
                    <a:pt x="1885071" y="492370"/>
                  </a:cubicBezTo>
                  <a:cubicBezTo>
                    <a:pt x="1891182" y="470983"/>
                    <a:pt x="1906172" y="429065"/>
                    <a:pt x="1906172" y="429065"/>
                  </a:cubicBezTo>
                  <a:cubicBezTo>
                    <a:pt x="1903827" y="375139"/>
                    <a:pt x="1902613" y="321152"/>
                    <a:pt x="1899138" y="267287"/>
                  </a:cubicBezTo>
                  <a:cubicBezTo>
                    <a:pt x="1897921" y="248423"/>
                    <a:pt x="1894979" y="229699"/>
                    <a:pt x="1892105" y="211016"/>
                  </a:cubicBezTo>
                  <a:cubicBezTo>
                    <a:pt x="1890287" y="199200"/>
                    <a:pt x="1885071" y="175847"/>
                    <a:pt x="1885071" y="175847"/>
                  </a:cubicBez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86;p9">
              <a:extLst>
                <a:ext uri="{FF2B5EF4-FFF2-40B4-BE49-F238E27FC236}">
                  <a16:creationId xmlns:a16="http://schemas.microsoft.com/office/drawing/2014/main" id="{6B52F661-A5B7-4E2C-9D0B-082A135F953C}"/>
                </a:ext>
              </a:extLst>
            </p:cNvPr>
            <p:cNvSpPr/>
            <p:nvPr/>
          </p:nvSpPr>
          <p:spPr>
            <a:xfrm>
              <a:off x="5120640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87;p9">
              <a:extLst>
                <a:ext uri="{FF2B5EF4-FFF2-40B4-BE49-F238E27FC236}">
                  <a16:creationId xmlns:a16="http://schemas.microsoft.com/office/drawing/2014/main" id="{8D84BC22-42CA-4F2A-961E-01E14EC44567}"/>
                </a:ext>
              </a:extLst>
            </p:cNvPr>
            <p:cNvSpPr/>
            <p:nvPr/>
          </p:nvSpPr>
          <p:spPr>
            <a:xfrm>
              <a:off x="5835748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88;p9">
              <a:extLst>
                <a:ext uri="{FF2B5EF4-FFF2-40B4-BE49-F238E27FC236}">
                  <a16:creationId xmlns:a16="http://schemas.microsoft.com/office/drawing/2014/main" id="{A249787E-73B7-4370-8258-F867824345A0}"/>
                </a:ext>
              </a:extLst>
            </p:cNvPr>
            <p:cNvSpPr/>
            <p:nvPr/>
          </p:nvSpPr>
          <p:spPr>
            <a:xfrm>
              <a:off x="6873827" y="3371775"/>
              <a:ext cx="948396" cy="975141"/>
            </a:xfrm>
            <a:prstGeom prst="ellipse">
              <a:avLst/>
            </a:prstGeom>
            <a:noFill/>
            <a:ln w="381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9;p9">
              <a:extLst>
                <a:ext uri="{FF2B5EF4-FFF2-40B4-BE49-F238E27FC236}">
                  <a16:creationId xmlns:a16="http://schemas.microsoft.com/office/drawing/2014/main" id="{CD856457-ECC2-40F3-B57A-5DED77AB47D1}"/>
                </a:ext>
              </a:extLst>
            </p:cNvPr>
            <p:cNvSpPr/>
            <p:nvPr/>
          </p:nvSpPr>
          <p:spPr>
            <a:xfrm>
              <a:off x="7049086" y="3547891"/>
              <a:ext cx="597877" cy="595044"/>
            </a:xfrm>
            <a:prstGeom prst="ellipse">
              <a:avLst/>
            </a:prstGeom>
            <a:noFill/>
            <a:ln w="1016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13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E3E5F73-E075-4817-9222-7BDAF7F657B1}"/>
              </a:ext>
            </a:extLst>
          </p:cNvPr>
          <p:cNvSpPr/>
          <p:nvPr/>
        </p:nvSpPr>
        <p:spPr>
          <a:xfrm>
            <a:off x="819758" y="2521258"/>
            <a:ext cx="8698727" cy="11363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1" name="Google Shape;18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sv-SE" sz="2800" dirty="0"/>
              <a:t>Säker diagnostik </a:t>
            </a:r>
            <a:br>
              <a:rPr lang="sv-SE" sz="2800" dirty="0">
                <a:solidFill>
                  <a:srgbClr val="0070C0"/>
                </a:solidFill>
              </a:rPr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Hur</a:t>
            </a:r>
            <a:r>
              <a:rPr lang="sv-SE" b="1" dirty="0">
                <a:solidFill>
                  <a:srgbClr val="0070C0"/>
                </a:solidFill>
              </a:rPr>
              <a:t>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ser det ut hos oss?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2" name="Google Shape;182;p9"/>
          <p:cNvSpPr txBox="1">
            <a:spLocks noGrp="1"/>
          </p:cNvSpPr>
          <p:nvPr>
            <p:ph type="body" idx="1"/>
          </p:nvPr>
        </p:nvSpPr>
        <p:spPr>
          <a:xfrm>
            <a:off x="755305" y="1827120"/>
            <a:ext cx="8601760" cy="2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v-SE" sz="24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För att värdera siffrorna behöver man kunskap om just den verksamhet som de återspeglar. Titta på era siffror tillsammans och diskutera.</a:t>
            </a:r>
          </a:p>
          <a:p>
            <a:pPr marL="685800" lvl="1" indent="-228600">
              <a:buSzPts val="2000"/>
            </a:pPr>
            <a:r>
              <a:rPr lang="sv-SE" sz="2100" dirty="0">
                <a:latin typeface="Calibri" panose="020F0502020204030204" pitchFamily="34" charset="0"/>
                <a:cs typeface="Calibri" panose="020F0502020204030204" pitchFamily="34" charset="0"/>
              </a:rPr>
              <a:t>Ser siffrorna för de valda indikatorerna ut som vi förväntar oss? 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Hur ser siffrorna ut jämfört med andra</a:t>
            </a: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 liknande </a:t>
            </a: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verksamheter?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Har våra siffror förändrats över tid?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sv-SE" sz="24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v-SE" sz="24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För att kontrollera om ni ”fångar data” rätt, fundera vidare enligt fördjupningen i </a:t>
            </a:r>
            <a:r>
              <a:rPr lang="sv-SE" sz="24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FoKUS</a:t>
            </a:r>
            <a:r>
              <a:rPr lang="sv-SE" sz="24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-materialet </a:t>
            </a:r>
            <a:r>
              <a:rPr lang="sv-SE" sz="240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Lär känna era data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3" name="Google Shape;183;p9"/>
          <p:cNvGrpSpPr/>
          <p:nvPr/>
        </p:nvGrpSpPr>
        <p:grpSpPr>
          <a:xfrm>
            <a:off x="10735902" y="195623"/>
            <a:ext cx="1235796" cy="1375012"/>
            <a:chOff x="4522763" y="1976511"/>
            <a:chExt cx="3299460" cy="3770141"/>
          </a:xfrm>
        </p:grpSpPr>
        <p:sp>
          <p:nvSpPr>
            <p:cNvPr id="184" name="Google Shape;184;p9"/>
            <p:cNvSpPr/>
            <p:nvPr/>
          </p:nvSpPr>
          <p:spPr>
            <a:xfrm>
              <a:off x="4522763" y="2124222"/>
              <a:ext cx="2138289" cy="2039815"/>
            </a:xfrm>
            <a:custGeom>
              <a:avLst/>
              <a:gdLst/>
              <a:ahLst/>
              <a:cxnLst/>
              <a:rect l="l" t="t" r="r" b="b"/>
              <a:pathLst>
                <a:path w="2138289" h="2039815" extrusionOk="0">
                  <a:moveTo>
                    <a:pt x="1519311" y="0"/>
                  </a:moveTo>
                  <a:cubicBezTo>
                    <a:pt x="1577926" y="2344"/>
                    <a:pt x="1636616" y="3256"/>
                    <a:pt x="1695157" y="7033"/>
                  </a:cubicBezTo>
                  <a:cubicBezTo>
                    <a:pt x="1718402" y="8533"/>
                    <a:pt x="1742838" y="15437"/>
                    <a:pt x="1765495" y="21101"/>
                  </a:cubicBezTo>
                  <a:cubicBezTo>
                    <a:pt x="1798936" y="43395"/>
                    <a:pt x="1778576" y="32495"/>
                    <a:pt x="1828800" y="49236"/>
                  </a:cubicBezTo>
                  <a:lnTo>
                    <a:pt x="1849902" y="56270"/>
                  </a:lnTo>
                  <a:cubicBezTo>
                    <a:pt x="1902298" y="91202"/>
                    <a:pt x="1837939" y="46302"/>
                    <a:pt x="1892105" y="91440"/>
                  </a:cubicBezTo>
                  <a:cubicBezTo>
                    <a:pt x="1898599" y="96852"/>
                    <a:pt x="1906172" y="100818"/>
                    <a:pt x="1913206" y="105507"/>
                  </a:cubicBezTo>
                  <a:cubicBezTo>
                    <a:pt x="1917895" y="112541"/>
                    <a:pt x="1921658" y="120291"/>
                    <a:pt x="1927274" y="126609"/>
                  </a:cubicBezTo>
                  <a:cubicBezTo>
                    <a:pt x="1940491" y="141478"/>
                    <a:pt x="1958441" y="152259"/>
                    <a:pt x="1969477" y="168812"/>
                  </a:cubicBezTo>
                  <a:cubicBezTo>
                    <a:pt x="1989063" y="198190"/>
                    <a:pt x="1977568" y="183935"/>
                    <a:pt x="2004646" y="211015"/>
                  </a:cubicBezTo>
                  <a:cubicBezTo>
                    <a:pt x="2006991" y="218049"/>
                    <a:pt x="2008079" y="225635"/>
                    <a:pt x="2011680" y="232116"/>
                  </a:cubicBezTo>
                  <a:cubicBezTo>
                    <a:pt x="2032715" y="269980"/>
                    <a:pt x="2035283" y="269788"/>
                    <a:pt x="2060917" y="295421"/>
                  </a:cubicBezTo>
                  <a:cubicBezTo>
                    <a:pt x="2065606" y="304799"/>
                    <a:pt x="2071091" y="313821"/>
                    <a:pt x="2074985" y="323556"/>
                  </a:cubicBezTo>
                  <a:cubicBezTo>
                    <a:pt x="2080492" y="337324"/>
                    <a:pt x="2080826" y="353422"/>
                    <a:pt x="2089052" y="365760"/>
                  </a:cubicBezTo>
                  <a:cubicBezTo>
                    <a:pt x="2108936" y="395585"/>
                    <a:pt x="2099339" y="379300"/>
                    <a:pt x="2117188" y="414996"/>
                  </a:cubicBezTo>
                  <a:cubicBezTo>
                    <a:pt x="2119533" y="424375"/>
                    <a:pt x="2121566" y="433837"/>
                    <a:pt x="2124222" y="443132"/>
                  </a:cubicBezTo>
                  <a:cubicBezTo>
                    <a:pt x="2126259" y="450261"/>
                    <a:pt x="2130036" y="456920"/>
                    <a:pt x="2131255" y="464233"/>
                  </a:cubicBezTo>
                  <a:cubicBezTo>
                    <a:pt x="2134745" y="485176"/>
                    <a:pt x="2135944" y="506436"/>
                    <a:pt x="2138289" y="527538"/>
                  </a:cubicBezTo>
                  <a:cubicBezTo>
                    <a:pt x="2135944" y="621323"/>
                    <a:pt x="2135515" y="715175"/>
                    <a:pt x="2131255" y="808892"/>
                  </a:cubicBezTo>
                  <a:cubicBezTo>
                    <a:pt x="2130816" y="818549"/>
                    <a:pt x="2126765" y="827701"/>
                    <a:pt x="2124222" y="837027"/>
                  </a:cubicBezTo>
                  <a:cubicBezTo>
                    <a:pt x="2119731" y="853495"/>
                    <a:pt x="2114294" y="869705"/>
                    <a:pt x="2110154" y="886264"/>
                  </a:cubicBezTo>
                  <a:cubicBezTo>
                    <a:pt x="2097353" y="937465"/>
                    <a:pt x="2108628" y="907198"/>
                    <a:pt x="2096086" y="963636"/>
                  </a:cubicBezTo>
                  <a:cubicBezTo>
                    <a:pt x="2094478" y="970874"/>
                    <a:pt x="2091397" y="977704"/>
                    <a:pt x="2089052" y="984738"/>
                  </a:cubicBezTo>
                  <a:cubicBezTo>
                    <a:pt x="2086708" y="998806"/>
                    <a:pt x="2084187" y="1012845"/>
                    <a:pt x="2082019" y="1026941"/>
                  </a:cubicBezTo>
                  <a:cubicBezTo>
                    <a:pt x="2079117" y="1045807"/>
                    <a:pt x="2075800" y="1083383"/>
                    <a:pt x="2067951" y="1104313"/>
                  </a:cubicBezTo>
                  <a:cubicBezTo>
                    <a:pt x="2064269" y="1114131"/>
                    <a:pt x="2058572" y="1123070"/>
                    <a:pt x="2053883" y="1132449"/>
                  </a:cubicBezTo>
                  <a:cubicBezTo>
                    <a:pt x="2051538" y="1144172"/>
                    <a:pt x="2049995" y="1156084"/>
                    <a:pt x="2046849" y="1167618"/>
                  </a:cubicBezTo>
                  <a:cubicBezTo>
                    <a:pt x="2042947" y="1181924"/>
                    <a:pt x="2036379" y="1195435"/>
                    <a:pt x="2032782" y="1209821"/>
                  </a:cubicBezTo>
                  <a:cubicBezTo>
                    <a:pt x="2022152" y="1252340"/>
                    <a:pt x="2028804" y="1228788"/>
                    <a:pt x="2011680" y="1280160"/>
                  </a:cubicBezTo>
                  <a:cubicBezTo>
                    <a:pt x="2009335" y="1287194"/>
                    <a:pt x="2007399" y="1294377"/>
                    <a:pt x="2004646" y="1301261"/>
                  </a:cubicBezTo>
                  <a:cubicBezTo>
                    <a:pt x="1999957" y="1312984"/>
                    <a:pt x="1994894" y="1324564"/>
                    <a:pt x="1990579" y="1336430"/>
                  </a:cubicBezTo>
                  <a:cubicBezTo>
                    <a:pt x="1990572" y="1336448"/>
                    <a:pt x="1972997" y="1389175"/>
                    <a:pt x="1969477" y="1399735"/>
                  </a:cubicBezTo>
                  <a:cubicBezTo>
                    <a:pt x="1967132" y="1406769"/>
                    <a:pt x="1966556" y="1414667"/>
                    <a:pt x="1962443" y="1420836"/>
                  </a:cubicBezTo>
                  <a:lnTo>
                    <a:pt x="1948375" y="1441938"/>
                  </a:lnTo>
                  <a:cubicBezTo>
                    <a:pt x="1931886" y="1491413"/>
                    <a:pt x="1953342" y="1430351"/>
                    <a:pt x="1927274" y="1491175"/>
                  </a:cubicBezTo>
                  <a:cubicBezTo>
                    <a:pt x="1909800" y="1531945"/>
                    <a:pt x="1933208" y="1492824"/>
                    <a:pt x="1906172" y="1533378"/>
                  </a:cubicBezTo>
                  <a:cubicBezTo>
                    <a:pt x="1893278" y="1572065"/>
                    <a:pt x="1906887" y="1537405"/>
                    <a:pt x="1885071" y="1575581"/>
                  </a:cubicBezTo>
                  <a:cubicBezTo>
                    <a:pt x="1877715" y="1588454"/>
                    <a:pt x="1868359" y="1613393"/>
                    <a:pt x="1856935" y="1624818"/>
                  </a:cubicBezTo>
                  <a:cubicBezTo>
                    <a:pt x="1848646" y="1633108"/>
                    <a:pt x="1836588" y="1637158"/>
                    <a:pt x="1828800" y="1645920"/>
                  </a:cubicBezTo>
                  <a:cubicBezTo>
                    <a:pt x="1817568" y="1658557"/>
                    <a:pt x="1810043" y="1674055"/>
                    <a:pt x="1800665" y="1688123"/>
                  </a:cubicBezTo>
                  <a:cubicBezTo>
                    <a:pt x="1795976" y="1695157"/>
                    <a:pt x="1793631" y="1704535"/>
                    <a:pt x="1786597" y="1709224"/>
                  </a:cubicBezTo>
                  <a:lnTo>
                    <a:pt x="1765495" y="1723292"/>
                  </a:lnTo>
                  <a:cubicBezTo>
                    <a:pt x="1694386" y="1829957"/>
                    <a:pt x="1771352" y="1720484"/>
                    <a:pt x="1716259" y="1786596"/>
                  </a:cubicBezTo>
                  <a:cubicBezTo>
                    <a:pt x="1703902" y="1801425"/>
                    <a:pt x="1695873" y="1823161"/>
                    <a:pt x="1681089" y="1835833"/>
                  </a:cubicBezTo>
                  <a:cubicBezTo>
                    <a:pt x="1673128" y="1842657"/>
                    <a:pt x="1662332" y="1845212"/>
                    <a:pt x="1652954" y="1849901"/>
                  </a:cubicBezTo>
                  <a:cubicBezTo>
                    <a:pt x="1627162" y="1888589"/>
                    <a:pt x="1652954" y="1855762"/>
                    <a:pt x="1617785" y="1885070"/>
                  </a:cubicBezTo>
                  <a:cubicBezTo>
                    <a:pt x="1593508" y="1905301"/>
                    <a:pt x="1590037" y="1922454"/>
                    <a:pt x="1554480" y="1934307"/>
                  </a:cubicBezTo>
                  <a:cubicBezTo>
                    <a:pt x="1547446" y="1936652"/>
                    <a:pt x="1540010" y="1938025"/>
                    <a:pt x="1533379" y="1941341"/>
                  </a:cubicBezTo>
                  <a:cubicBezTo>
                    <a:pt x="1525818" y="1945122"/>
                    <a:pt x="1520047" y="1952079"/>
                    <a:pt x="1512277" y="1955409"/>
                  </a:cubicBezTo>
                  <a:cubicBezTo>
                    <a:pt x="1503392" y="1959217"/>
                    <a:pt x="1493437" y="1959787"/>
                    <a:pt x="1484142" y="1962443"/>
                  </a:cubicBezTo>
                  <a:cubicBezTo>
                    <a:pt x="1477013" y="1964480"/>
                    <a:pt x="1470169" y="1967439"/>
                    <a:pt x="1463040" y="1969476"/>
                  </a:cubicBezTo>
                  <a:cubicBezTo>
                    <a:pt x="1453745" y="1972132"/>
                    <a:pt x="1444164" y="1973732"/>
                    <a:pt x="1434905" y="1976510"/>
                  </a:cubicBezTo>
                  <a:cubicBezTo>
                    <a:pt x="1363753" y="1997856"/>
                    <a:pt x="1419401" y="1981145"/>
                    <a:pt x="1364566" y="2004646"/>
                  </a:cubicBezTo>
                  <a:cubicBezTo>
                    <a:pt x="1346155" y="2012537"/>
                    <a:pt x="1295812" y="2023593"/>
                    <a:pt x="1287194" y="2025747"/>
                  </a:cubicBezTo>
                  <a:lnTo>
                    <a:pt x="1259059" y="2032781"/>
                  </a:lnTo>
                  <a:lnTo>
                    <a:pt x="1230923" y="2039815"/>
                  </a:lnTo>
                  <a:lnTo>
                    <a:pt x="858129" y="2032781"/>
                  </a:lnTo>
                  <a:cubicBezTo>
                    <a:pt x="850720" y="2032516"/>
                    <a:pt x="844298" y="2027201"/>
                    <a:pt x="837028" y="2025747"/>
                  </a:cubicBezTo>
                  <a:cubicBezTo>
                    <a:pt x="820771" y="2022496"/>
                    <a:pt x="804203" y="2021058"/>
                    <a:pt x="787791" y="2018713"/>
                  </a:cubicBezTo>
                  <a:cubicBezTo>
                    <a:pt x="780757" y="2016369"/>
                    <a:pt x="773170" y="2015281"/>
                    <a:pt x="766689" y="2011680"/>
                  </a:cubicBezTo>
                  <a:cubicBezTo>
                    <a:pt x="751909" y="2003469"/>
                    <a:pt x="740526" y="1988891"/>
                    <a:pt x="724486" y="1983544"/>
                  </a:cubicBezTo>
                  <a:lnTo>
                    <a:pt x="682283" y="1969476"/>
                  </a:lnTo>
                  <a:cubicBezTo>
                    <a:pt x="677594" y="1962442"/>
                    <a:pt x="674577" y="1953942"/>
                    <a:pt x="668215" y="1948375"/>
                  </a:cubicBezTo>
                  <a:cubicBezTo>
                    <a:pt x="655491" y="1937242"/>
                    <a:pt x="640080" y="1929618"/>
                    <a:pt x="626012" y="1920240"/>
                  </a:cubicBezTo>
                  <a:lnTo>
                    <a:pt x="583809" y="1892104"/>
                  </a:lnTo>
                  <a:lnTo>
                    <a:pt x="541606" y="1863969"/>
                  </a:lnTo>
                  <a:lnTo>
                    <a:pt x="520505" y="1849901"/>
                  </a:lnTo>
                  <a:cubicBezTo>
                    <a:pt x="515816" y="1842867"/>
                    <a:pt x="513038" y="1834081"/>
                    <a:pt x="506437" y="1828800"/>
                  </a:cubicBezTo>
                  <a:cubicBezTo>
                    <a:pt x="500647" y="1824168"/>
                    <a:pt x="491967" y="1825082"/>
                    <a:pt x="485335" y="1821766"/>
                  </a:cubicBezTo>
                  <a:cubicBezTo>
                    <a:pt x="477774" y="1817985"/>
                    <a:pt x="471268" y="1812387"/>
                    <a:pt x="464234" y="1807698"/>
                  </a:cubicBezTo>
                  <a:cubicBezTo>
                    <a:pt x="426236" y="1750702"/>
                    <a:pt x="477808" y="1825070"/>
                    <a:pt x="429065" y="1765495"/>
                  </a:cubicBezTo>
                  <a:cubicBezTo>
                    <a:pt x="356814" y="1677187"/>
                    <a:pt x="413658" y="1736018"/>
                    <a:pt x="365760" y="1688123"/>
                  </a:cubicBezTo>
                  <a:lnTo>
                    <a:pt x="351692" y="1645920"/>
                  </a:lnTo>
                  <a:cubicBezTo>
                    <a:pt x="349347" y="1638886"/>
                    <a:pt x="348589" y="1631105"/>
                    <a:pt x="344659" y="1624818"/>
                  </a:cubicBezTo>
                  <a:cubicBezTo>
                    <a:pt x="332936" y="1606061"/>
                    <a:pt x="316483" y="1589531"/>
                    <a:pt x="309489" y="1568547"/>
                  </a:cubicBezTo>
                  <a:lnTo>
                    <a:pt x="295422" y="1526344"/>
                  </a:lnTo>
                  <a:cubicBezTo>
                    <a:pt x="293077" y="1519310"/>
                    <a:pt x="291704" y="1511874"/>
                    <a:pt x="288388" y="1505243"/>
                  </a:cubicBezTo>
                  <a:cubicBezTo>
                    <a:pt x="283699" y="1495864"/>
                    <a:pt x="278451" y="1486745"/>
                    <a:pt x="274320" y="1477107"/>
                  </a:cubicBezTo>
                  <a:cubicBezTo>
                    <a:pt x="256846" y="1436336"/>
                    <a:pt x="280254" y="1475459"/>
                    <a:pt x="253219" y="1434904"/>
                  </a:cubicBezTo>
                  <a:cubicBezTo>
                    <a:pt x="234612" y="1360479"/>
                    <a:pt x="259875" y="1448121"/>
                    <a:pt x="232117" y="1385667"/>
                  </a:cubicBezTo>
                  <a:cubicBezTo>
                    <a:pt x="204575" y="1323699"/>
                    <a:pt x="235462" y="1360877"/>
                    <a:pt x="196948" y="1322363"/>
                  </a:cubicBezTo>
                  <a:cubicBezTo>
                    <a:pt x="185394" y="1276146"/>
                    <a:pt x="197436" y="1310910"/>
                    <a:pt x="175846" y="1273126"/>
                  </a:cubicBezTo>
                  <a:cubicBezTo>
                    <a:pt x="168487" y="1260248"/>
                    <a:pt x="159139" y="1235317"/>
                    <a:pt x="147711" y="1223889"/>
                  </a:cubicBezTo>
                  <a:cubicBezTo>
                    <a:pt x="141733" y="1217911"/>
                    <a:pt x="133643" y="1214510"/>
                    <a:pt x="126609" y="1209821"/>
                  </a:cubicBezTo>
                  <a:cubicBezTo>
                    <a:pt x="121920" y="1198098"/>
                    <a:pt x="116975" y="1186474"/>
                    <a:pt x="112542" y="1174652"/>
                  </a:cubicBezTo>
                  <a:cubicBezTo>
                    <a:pt x="105677" y="1156344"/>
                    <a:pt x="106381" y="1147390"/>
                    <a:pt x="91440" y="1132449"/>
                  </a:cubicBezTo>
                  <a:cubicBezTo>
                    <a:pt x="85462" y="1126471"/>
                    <a:pt x="77373" y="1123070"/>
                    <a:pt x="70339" y="1118381"/>
                  </a:cubicBezTo>
                  <a:cubicBezTo>
                    <a:pt x="63062" y="1096551"/>
                    <a:pt x="62274" y="1090873"/>
                    <a:pt x="49237" y="1069144"/>
                  </a:cubicBezTo>
                  <a:cubicBezTo>
                    <a:pt x="40538" y="1054646"/>
                    <a:pt x="26449" y="1042980"/>
                    <a:pt x="21102" y="1026941"/>
                  </a:cubicBezTo>
                  <a:cubicBezTo>
                    <a:pt x="18757" y="1019907"/>
                    <a:pt x="16105" y="1012969"/>
                    <a:pt x="14068" y="1005840"/>
                  </a:cubicBezTo>
                  <a:cubicBezTo>
                    <a:pt x="7446" y="982664"/>
                    <a:pt x="4834" y="966706"/>
                    <a:pt x="0" y="942535"/>
                  </a:cubicBezTo>
                  <a:cubicBezTo>
                    <a:pt x="2345" y="820615"/>
                    <a:pt x="2903" y="698648"/>
                    <a:pt x="7034" y="576775"/>
                  </a:cubicBezTo>
                  <a:cubicBezTo>
                    <a:pt x="7596" y="560206"/>
                    <a:pt x="9706" y="543533"/>
                    <a:pt x="14068" y="527538"/>
                  </a:cubicBezTo>
                  <a:cubicBezTo>
                    <a:pt x="16827" y="517422"/>
                    <a:pt x="24241" y="509138"/>
                    <a:pt x="28135" y="499403"/>
                  </a:cubicBezTo>
                  <a:cubicBezTo>
                    <a:pt x="33642" y="485635"/>
                    <a:pt x="37514" y="471268"/>
                    <a:pt x="42203" y="457200"/>
                  </a:cubicBezTo>
                  <a:lnTo>
                    <a:pt x="63305" y="393895"/>
                  </a:lnTo>
                  <a:cubicBezTo>
                    <a:pt x="65650" y="386861"/>
                    <a:pt x="66226" y="378962"/>
                    <a:pt x="70339" y="372793"/>
                  </a:cubicBezTo>
                  <a:lnTo>
                    <a:pt x="84406" y="351692"/>
                  </a:lnTo>
                  <a:cubicBezTo>
                    <a:pt x="86751" y="342313"/>
                    <a:pt x="87632" y="332442"/>
                    <a:pt x="91440" y="323556"/>
                  </a:cubicBezTo>
                  <a:cubicBezTo>
                    <a:pt x="101720" y="299569"/>
                    <a:pt x="110481" y="302090"/>
                    <a:pt x="126609" y="281353"/>
                  </a:cubicBezTo>
                  <a:cubicBezTo>
                    <a:pt x="170794" y="224543"/>
                    <a:pt x="134997" y="252315"/>
                    <a:pt x="175846" y="225083"/>
                  </a:cubicBezTo>
                  <a:cubicBezTo>
                    <a:pt x="216162" y="164609"/>
                    <a:pt x="162481" y="235774"/>
                    <a:pt x="211015" y="196947"/>
                  </a:cubicBezTo>
                  <a:cubicBezTo>
                    <a:pt x="217616" y="191666"/>
                    <a:pt x="218721" y="181413"/>
                    <a:pt x="225083" y="175846"/>
                  </a:cubicBezTo>
                  <a:cubicBezTo>
                    <a:pt x="241090" y="161840"/>
                    <a:pt x="273820" y="142901"/>
                    <a:pt x="295422" y="133643"/>
                  </a:cubicBezTo>
                  <a:cubicBezTo>
                    <a:pt x="302237" y="130722"/>
                    <a:pt x="309892" y="129925"/>
                    <a:pt x="316523" y="126609"/>
                  </a:cubicBezTo>
                  <a:cubicBezTo>
                    <a:pt x="324084" y="122828"/>
                    <a:pt x="330591" y="117230"/>
                    <a:pt x="337625" y="112541"/>
                  </a:cubicBezTo>
                  <a:cubicBezTo>
                    <a:pt x="342314" y="105507"/>
                    <a:pt x="344524" y="95920"/>
                    <a:pt x="351692" y="91440"/>
                  </a:cubicBezTo>
                  <a:cubicBezTo>
                    <a:pt x="363109" y="84304"/>
                    <a:pt x="405558" y="74456"/>
                    <a:pt x="422031" y="70338"/>
                  </a:cubicBezTo>
                  <a:cubicBezTo>
                    <a:pt x="436099" y="60960"/>
                    <a:pt x="447655" y="45519"/>
                    <a:pt x="464234" y="42203"/>
                  </a:cubicBezTo>
                  <a:cubicBezTo>
                    <a:pt x="547116" y="25626"/>
                    <a:pt x="443945" y="45585"/>
                    <a:pt x="548640" y="28135"/>
                  </a:cubicBezTo>
                  <a:cubicBezTo>
                    <a:pt x="560433" y="26170"/>
                    <a:pt x="572016" y="23066"/>
                    <a:pt x="583809" y="21101"/>
                  </a:cubicBezTo>
                  <a:cubicBezTo>
                    <a:pt x="600162" y="18375"/>
                    <a:pt x="616612" y="16258"/>
                    <a:pt x="633046" y="14067"/>
                  </a:cubicBezTo>
                  <a:lnTo>
                    <a:pt x="689317" y="7033"/>
                  </a:ln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5535637" y="4142935"/>
              <a:ext cx="1906172" cy="1603717"/>
            </a:xfrm>
            <a:custGeom>
              <a:avLst/>
              <a:gdLst/>
              <a:ahLst/>
              <a:cxnLst/>
              <a:rect l="l" t="t" r="r" b="b"/>
              <a:pathLst>
                <a:path w="1906172" h="1603717" extrusionOk="0">
                  <a:moveTo>
                    <a:pt x="49237" y="0"/>
                  </a:moveTo>
                  <a:cubicBezTo>
                    <a:pt x="44548" y="42203"/>
                    <a:pt x="39693" y="84389"/>
                    <a:pt x="35169" y="126610"/>
                  </a:cubicBezTo>
                  <a:cubicBezTo>
                    <a:pt x="32659" y="150039"/>
                    <a:pt x="28991" y="173401"/>
                    <a:pt x="28135" y="196948"/>
                  </a:cubicBezTo>
                  <a:cubicBezTo>
                    <a:pt x="24300" y="302412"/>
                    <a:pt x="24867" y="408005"/>
                    <a:pt x="21101" y="513471"/>
                  </a:cubicBezTo>
                  <a:cubicBezTo>
                    <a:pt x="20177" y="539351"/>
                    <a:pt x="16779" y="565088"/>
                    <a:pt x="14068" y="590843"/>
                  </a:cubicBezTo>
                  <a:cubicBezTo>
                    <a:pt x="9039" y="638625"/>
                    <a:pt x="7295" y="645550"/>
                    <a:pt x="0" y="689317"/>
                  </a:cubicBezTo>
                  <a:cubicBezTo>
                    <a:pt x="2345" y="757311"/>
                    <a:pt x="2790" y="825397"/>
                    <a:pt x="7034" y="893299"/>
                  </a:cubicBezTo>
                  <a:cubicBezTo>
                    <a:pt x="7496" y="900699"/>
                    <a:pt x="10467" y="907919"/>
                    <a:pt x="14068" y="914400"/>
                  </a:cubicBezTo>
                  <a:cubicBezTo>
                    <a:pt x="14072" y="914408"/>
                    <a:pt x="49235" y="967151"/>
                    <a:pt x="56271" y="977705"/>
                  </a:cubicBezTo>
                  <a:lnTo>
                    <a:pt x="70338" y="998807"/>
                  </a:lnTo>
                  <a:lnTo>
                    <a:pt x="84406" y="1019908"/>
                  </a:lnTo>
                  <a:cubicBezTo>
                    <a:pt x="103164" y="1076182"/>
                    <a:pt x="75027" y="1010529"/>
                    <a:pt x="112541" y="1048043"/>
                  </a:cubicBezTo>
                  <a:cubicBezTo>
                    <a:pt x="117784" y="1053286"/>
                    <a:pt x="116259" y="1062513"/>
                    <a:pt x="119575" y="1069145"/>
                  </a:cubicBezTo>
                  <a:cubicBezTo>
                    <a:pt x="123356" y="1076706"/>
                    <a:pt x="129862" y="1082686"/>
                    <a:pt x="133643" y="1090247"/>
                  </a:cubicBezTo>
                  <a:cubicBezTo>
                    <a:pt x="154003" y="1130965"/>
                    <a:pt x="121777" y="1092447"/>
                    <a:pt x="161778" y="1132450"/>
                  </a:cubicBezTo>
                  <a:cubicBezTo>
                    <a:pt x="164123" y="1139484"/>
                    <a:pt x="166775" y="1146422"/>
                    <a:pt x="168812" y="1153551"/>
                  </a:cubicBezTo>
                  <a:cubicBezTo>
                    <a:pt x="171468" y="1162846"/>
                    <a:pt x="171523" y="1173040"/>
                    <a:pt x="175846" y="1181687"/>
                  </a:cubicBezTo>
                  <a:cubicBezTo>
                    <a:pt x="175853" y="1181701"/>
                    <a:pt x="211011" y="1234434"/>
                    <a:pt x="218049" y="1244991"/>
                  </a:cubicBezTo>
                  <a:cubicBezTo>
                    <a:pt x="222738" y="1252025"/>
                    <a:pt x="229444" y="1258073"/>
                    <a:pt x="232117" y="1266093"/>
                  </a:cubicBezTo>
                  <a:cubicBezTo>
                    <a:pt x="236806" y="1280161"/>
                    <a:pt x="237960" y="1295958"/>
                    <a:pt x="246185" y="1308296"/>
                  </a:cubicBezTo>
                  <a:cubicBezTo>
                    <a:pt x="266755" y="1339151"/>
                    <a:pt x="255180" y="1322634"/>
                    <a:pt x="281354" y="1357533"/>
                  </a:cubicBezTo>
                  <a:cubicBezTo>
                    <a:pt x="299034" y="1410570"/>
                    <a:pt x="275185" y="1345195"/>
                    <a:pt x="302455" y="1399736"/>
                  </a:cubicBezTo>
                  <a:cubicBezTo>
                    <a:pt x="310950" y="1416726"/>
                    <a:pt x="306759" y="1428500"/>
                    <a:pt x="323557" y="1441939"/>
                  </a:cubicBezTo>
                  <a:cubicBezTo>
                    <a:pt x="329346" y="1446571"/>
                    <a:pt x="338027" y="1445657"/>
                    <a:pt x="344658" y="1448973"/>
                  </a:cubicBezTo>
                  <a:cubicBezTo>
                    <a:pt x="395409" y="1474348"/>
                    <a:pt x="332246" y="1452448"/>
                    <a:pt x="393895" y="1477108"/>
                  </a:cubicBezTo>
                  <a:cubicBezTo>
                    <a:pt x="407663" y="1482615"/>
                    <a:pt x="422030" y="1486487"/>
                    <a:pt x="436098" y="1491176"/>
                  </a:cubicBezTo>
                  <a:cubicBezTo>
                    <a:pt x="443132" y="1493521"/>
                    <a:pt x="451031" y="1494097"/>
                    <a:pt x="457200" y="1498210"/>
                  </a:cubicBezTo>
                  <a:cubicBezTo>
                    <a:pt x="486345" y="1517639"/>
                    <a:pt x="470100" y="1510227"/>
                    <a:pt x="506437" y="1519311"/>
                  </a:cubicBezTo>
                  <a:cubicBezTo>
                    <a:pt x="513471" y="1524000"/>
                    <a:pt x="519813" y="1529946"/>
                    <a:pt x="527538" y="1533379"/>
                  </a:cubicBezTo>
                  <a:cubicBezTo>
                    <a:pt x="541089" y="1539402"/>
                    <a:pt x="569741" y="1547447"/>
                    <a:pt x="569741" y="1547447"/>
                  </a:cubicBezTo>
                  <a:cubicBezTo>
                    <a:pt x="573513" y="1550276"/>
                    <a:pt x="610569" y="1578879"/>
                    <a:pt x="618978" y="1582616"/>
                  </a:cubicBezTo>
                  <a:cubicBezTo>
                    <a:pt x="658194" y="1600045"/>
                    <a:pt x="673135" y="1598177"/>
                    <a:pt x="717452" y="1603717"/>
                  </a:cubicBezTo>
                  <a:lnTo>
                    <a:pt x="1216855" y="1596683"/>
                  </a:lnTo>
                  <a:cubicBezTo>
                    <a:pt x="1283018" y="1594965"/>
                    <a:pt x="1236290" y="1590853"/>
                    <a:pt x="1287194" y="1575582"/>
                  </a:cubicBezTo>
                  <a:cubicBezTo>
                    <a:pt x="1300854" y="1571484"/>
                    <a:pt x="1315365" y="1571099"/>
                    <a:pt x="1329397" y="1568548"/>
                  </a:cubicBezTo>
                  <a:cubicBezTo>
                    <a:pt x="1341159" y="1566409"/>
                    <a:pt x="1352968" y="1564414"/>
                    <a:pt x="1364566" y="1561514"/>
                  </a:cubicBezTo>
                  <a:cubicBezTo>
                    <a:pt x="1371759" y="1559716"/>
                    <a:pt x="1378515" y="1556431"/>
                    <a:pt x="1385668" y="1554480"/>
                  </a:cubicBezTo>
                  <a:cubicBezTo>
                    <a:pt x="1404321" y="1549393"/>
                    <a:pt x="1441938" y="1540413"/>
                    <a:pt x="1441938" y="1540413"/>
                  </a:cubicBezTo>
                  <a:cubicBezTo>
                    <a:pt x="1448972" y="1535724"/>
                    <a:pt x="1455479" y="1530126"/>
                    <a:pt x="1463040" y="1526345"/>
                  </a:cubicBezTo>
                  <a:cubicBezTo>
                    <a:pt x="1469671" y="1523029"/>
                    <a:pt x="1477660" y="1522912"/>
                    <a:pt x="1484141" y="1519311"/>
                  </a:cubicBezTo>
                  <a:cubicBezTo>
                    <a:pt x="1498921" y="1511100"/>
                    <a:pt x="1526345" y="1491176"/>
                    <a:pt x="1526345" y="1491176"/>
                  </a:cubicBezTo>
                  <a:cubicBezTo>
                    <a:pt x="1531034" y="1484142"/>
                    <a:pt x="1534050" y="1475641"/>
                    <a:pt x="1540412" y="1470074"/>
                  </a:cubicBezTo>
                  <a:cubicBezTo>
                    <a:pt x="1553136" y="1458940"/>
                    <a:pt x="1582615" y="1441939"/>
                    <a:pt x="1582615" y="1441939"/>
                  </a:cubicBezTo>
                  <a:cubicBezTo>
                    <a:pt x="1584960" y="1432560"/>
                    <a:pt x="1583283" y="1421078"/>
                    <a:pt x="1589649" y="1413803"/>
                  </a:cubicBezTo>
                  <a:cubicBezTo>
                    <a:pt x="1600782" y="1401079"/>
                    <a:pt x="1631852" y="1385668"/>
                    <a:pt x="1631852" y="1385668"/>
                  </a:cubicBezTo>
                  <a:cubicBezTo>
                    <a:pt x="1669367" y="1310641"/>
                    <a:pt x="1617784" y="1399736"/>
                    <a:pt x="1674055" y="1343465"/>
                  </a:cubicBezTo>
                  <a:cubicBezTo>
                    <a:pt x="1686010" y="1331510"/>
                    <a:pt x="1692813" y="1315330"/>
                    <a:pt x="1702191" y="1301262"/>
                  </a:cubicBezTo>
                  <a:cubicBezTo>
                    <a:pt x="1706880" y="1294228"/>
                    <a:pt x="1709224" y="1284849"/>
                    <a:pt x="1716258" y="1280160"/>
                  </a:cubicBezTo>
                  <a:lnTo>
                    <a:pt x="1737360" y="1266093"/>
                  </a:lnTo>
                  <a:cubicBezTo>
                    <a:pt x="1747989" y="1223575"/>
                    <a:pt x="1741339" y="1247122"/>
                    <a:pt x="1758461" y="1195754"/>
                  </a:cubicBezTo>
                  <a:lnTo>
                    <a:pt x="1765495" y="1174653"/>
                  </a:lnTo>
                  <a:cubicBezTo>
                    <a:pt x="1767840" y="1158241"/>
                    <a:pt x="1770338" y="1141850"/>
                    <a:pt x="1772529" y="1125416"/>
                  </a:cubicBezTo>
                  <a:cubicBezTo>
                    <a:pt x="1780167" y="1068130"/>
                    <a:pt x="1787949" y="995563"/>
                    <a:pt x="1793631" y="942536"/>
                  </a:cubicBezTo>
                  <a:cubicBezTo>
                    <a:pt x="1798071" y="901101"/>
                    <a:pt x="1801333" y="857303"/>
                    <a:pt x="1807698" y="815927"/>
                  </a:cubicBezTo>
                  <a:cubicBezTo>
                    <a:pt x="1815887" y="762699"/>
                    <a:pt x="1812432" y="799292"/>
                    <a:pt x="1821766" y="752622"/>
                  </a:cubicBezTo>
                  <a:cubicBezTo>
                    <a:pt x="1824438" y="739261"/>
                    <a:pt x="1831307" y="690341"/>
                    <a:pt x="1835834" y="675250"/>
                  </a:cubicBezTo>
                  <a:cubicBezTo>
                    <a:pt x="1839462" y="663156"/>
                    <a:pt x="1846273" y="652174"/>
                    <a:pt x="1849901" y="640080"/>
                  </a:cubicBezTo>
                  <a:cubicBezTo>
                    <a:pt x="1853336" y="628629"/>
                    <a:pt x="1854035" y="616509"/>
                    <a:pt x="1856935" y="604911"/>
                  </a:cubicBezTo>
                  <a:cubicBezTo>
                    <a:pt x="1858733" y="597718"/>
                    <a:pt x="1862171" y="591003"/>
                    <a:pt x="1863969" y="583810"/>
                  </a:cubicBezTo>
                  <a:cubicBezTo>
                    <a:pt x="1866869" y="572211"/>
                    <a:pt x="1868103" y="560239"/>
                    <a:pt x="1871003" y="548640"/>
                  </a:cubicBezTo>
                  <a:cubicBezTo>
                    <a:pt x="1872801" y="541447"/>
                    <a:pt x="1876239" y="534732"/>
                    <a:pt x="1878037" y="527539"/>
                  </a:cubicBezTo>
                  <a:cubicBezTo>
                    <a:pt x="1880937" y="515941"/>
                    <a:pt x="1881787" y="503865"/>
                    <a:pt x="1885071" y="492370"/>
                  </a:cubicBezTo>
                  <a:cubicBezTo>
                    <a:pt x="1891182" y="470983"/>
                    <a:pt x="1906172" y="429065"/>
                    <a:pt x="1906172" y="429065"/>
                  </a:cubicBezTo>
                  <a:cubicBezTo>
                    <a:pt x="1903827" y="375139"/>
                    <a:pt x="1902613" y="321152"/>
                    <a:pt x="1899138" y="267287"/>
                  </a:cubicBezTo>
                  <a:cubicBezTo>
                    <a:pt x="1897921" y="248423"/>
                    <a:pt x="1894979" y="229699"/>
                    <a:pt x="1892105" y="211016"/>
                  </a:cubicBezTo>
                  <a:cubicBezTo>
                    <a:pt x="1890287" y="199200"/>
                    <a:pt x="1885071" y="175847"/>
                    <a:pt x="1885071" y="175847"/>
                  </a:cubicBez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5120640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5835748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6873827" y="3371775"/>
              <a:ext cx="948396" cy="975141"/>
            </a:xfrm>
            <a:prstGeom prst="ellipse">
              <a:avLst/>
            </a:prstGeom>
            <a:noFill/>
            <a:ln w="381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7049086" y="3547891"/>
              <a:ext cx="597877" cy="595044"/>
            </a:xfrm>
            <a:prstGeom prst="ellipse">
              <a:avLst/>
            </a:prstGeom>
            <a:noFill/>
            <a:ln w="1016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1" name="Google Shape;191;p9"/>
          <p:cNvSpPr txBox="1"/>
          <p:nvPr/>
        </p:nvSpPr>
        <p:spPr>
          <a:xfrm>
            <a:off x="838200" y="5249144"/>
            <a:ext cx="869872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 någon indikator ”sticker ut” mer än de andra när kan det vara värt att titta på andra indikatorer om just det området på PrimärvårdsKvalitet: Bensår, Förmaksflimmer, KOL, Depression, Ångest och/eller Kontinuitet.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503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4729AD2-37E2-4783-8FAF-C4862CC3B5B8}"/>
              </a:ext>
            </a:extLst>
          </p:cNvPr>
          <p:cNvSpPr/>
          <p:nvPr/>
        </p:nvSpPr>
        <p:spPr>
          <a:xfrm>
            <a:off x="838200" y="2432483"/>
            <a:ext cx="9566429" cy="3169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6" name="Google Shape;196;p10"/>
          <p:cNvSpPr txBox="1">
            <a:spLocks noGrp="1"/>
          </p:cNvSpPr>
          <p:nvPr>
            <p:ph type="title"/>
          </p:nvPr>
        </p:nvSpPr>
        <p:spPr>
          <a:xfrm>
            <a:off x="838200" y="319596"/>
            <a:ext cx="10515600" cy="1210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sv-SE" sz="2800" dirty="0"/>
              <a:t>Säker diagnostik </a:t>
            </a:r>
            <a:br>
              <a:rPr lang="sv-SE" sz="2800" dirty="0"/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Indikatorer om etiologi och förekomst 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7" name="Google Shape;197;p10"/>
          <p:cNvSpPr txBox="1">
            <a:spLocks noGrp="1"/>
          </p:cNvSpPr>
          <p:nvPr>
            <p:ph type="body" idx="1"/>
          </p:nvPr>
        </p:nvSpPr>
        <p:spPr>
          <a:xfrm>
            <a:off x="804740" y="1663236"/>
            <a:ext cx="9879672" cy="4230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478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v-SE" sz="2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För de tre första indikatorerna om Bensår, Förmaksflimmer och KOL (Be2, Fö1, KOL1) är registrering av diagnos avgörande för resultatet.</a:t>
            </a:r>
          </a:p>
          <a:p>
            <a:pPr marL="228600" lvl="0" indent="-21812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endParaRPr lang="sv-SE" sz="2200" dirty="0"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228600" lvl="0" indent="-21812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Fundera på hur diagnoser registreras hos er. Läs mer på </a:t>
            </a: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  <a:hlinkClick r:id="rId3"/>
              </a:rPr>
              <a:t>Lär känna era data</a:t>
            </a: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och Socialstyrelsen ”</a:t>
            </a: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  <a:hlinkClick r:id="rId4"/>
              </a:rPr>
              <a:t>Vem gör vad i vården</a:t>
            </a: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” </a:t>
            </a:r>
          </a:p>
          <a:p>
            <a:pPr marL="228600" lvl="0" indent="-21812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endParaRPr lang="sv-SE" sz="1900" dirty="0"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228600" lvl="0" indent="-21812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Trä</a:t>
            </a: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</a:rPr>
              <a:t>ffar patienter med bensår både distriktssköterska och läkare så att etiologisk diagnos kan ställas?</a:t>
            </a:r>
          </a:p>
          <a:p>
            <a:pPr indent="-218122">
              <a:spcBef>
                <a:spcPts val="0"/>
              </a:spcBef>
              <a:buClr>
                <a:schemeClr val="dk1"/>
              </a:buClr>
              <a:buSzPct val="100000"/>
            </a:pPr>
            <a:endParaRPr lang="sv-SE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18122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</a:rPr>
              <a:t>Tänker alla på att ”fånga in” riskpatienter och lotsa dem vidare? T ex</a:t>
            </a:r>
          </a:p>
          <a:p>
            <a:pPr lvl="2">
              <a:buClr>
                <a:schemeClr val="dk1"/>
              </a:buClr>
              <a:buSzPts val="1800"/>
            </a:pP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</a:rPr>
              <a:t>Rökare med hosta i telefon – är det KOL?</a:t>
            </a:r>
          </a:p>
          <a:p>
            <a:pPr lvl="2">
              <a:buClr>
                <a:schemeClr val="dk1"/>
              </a:buClr>
              <a:buSzPts val="1800"/>
            </a:pPr>
            <a:r>
              <a:rPr lang="sv-SE" sz="1900" dirty="0">
                <a:latin typeface="Calibri" panose="020F0502020204030204" pitchFamily="34" charset="0"/>
                <a:cs typeface="Calibri" panose="020F0502020204030204" pitchFamily="34" charset="0"/>
              </a:rPr>
              <a:t>Patient med ojämn puls – är det förmaksflimmer?</a:t>
            </a:r>
          </a:p>
          <a:p>
            <a:pPr marL="228600" lvl="0" indent="-21812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1812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19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Ska vi titta i (några) journaler för att förstå våra resultat bättre?</a:t>
            </a: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" name="Google Shape;183;p9">
            <a:extLst>
              <a:ext uri="{FF2B5EF4-FFF2-40B4-BE49-F238E27FC236}">
                <a16:creationId xmlns:a16="http://schemas.microsoft.com/office/drawing/2014/main" id="{7797F9AF-47A3-4C76-9679-3CFA05DF3120}"/>
              </a:ext>
            </a:extLst>
          </p:cNvPr>
          <p:cNvGrpSpPr/>
          <p:nvPr/>
        </p:nvGrpSpPr>
        <p:grpSpPr>
          <a:xfrm>
            <a:off x="10684412" y="5029200"/>
            <a:ext cx="1235796" cy="1375012"/>
            <a:chOff x="4522763" y="1976511"/>
            <a:chExt cx="3299460" cy="3770141"/>
          </a:xfrm>
        </p:grpSpPr>
        <p:sp>
          <p:nvSpPr>
            <p:cNvPr id="12" name="Google Shape;184;p9">
              <a:extLst>
                <a:ext uri="{FF2B5EF4-FFF2-40B4-BE49-F238E27FC236}">
                  <a16:creationId xmlns:a16="http://schemas.microsoft.com/office/drawing/2014/main" id="{61DA0152-4386-4A66-A3F2-C0CF00511265}"/>
                </a:ext>
              </a:extLst>
            </p:cNvPr>
            <p:cNvSpPr/>
            <p:nvPr/>
          </p:nvSpPr>
          <p:spPr>
            <a:xfrm>
              <a:off x="4522763" y="2124222"/>
              <a:ext cx="2138289" cy="2039815"/>
            </a:xfrm>
            <a:custGeom>
              <a:avLst/>
              <a:gdLst/>
              <a:ahLst/>
              <a:cxnLst/>
              <a:rect l="l" t="t" r="r" b="b"/>
              <a:pathLst>
                <a:path w="2138289" h="2039815" extrusionOk="0">
                  <a:moveTo>
                    <a:pt x="1519311" y="0"/>
                  </a:moveTo>
                  <a:cubicBezTo>
                    <a:pt x="1577926" y="2344"/>
                    <a:pt x="1636616" y="3256"/>
                    <a:pt x="1695157" y="7033"/>
                  </a:cubicBezTo>
                  <a:cubicBezTo>
                    <a:pt x="1718402" y="8533"/>
                    <a:pt x="1742838" y="15437"/>
                    <a:pt x="1765495" y="21101"/>
                  </a:cubicBezTo>
                  <a:cubicBezTo>
                    <a:pt x="1798936" y="43395"/>
                    <a:pt x="1778576" y="32495"/>
                    <a:pt x="1828800" y="49236"/>
                  </a:cubicBezTo>
                  <a:lnTo>
                    <a:pt x="1849902" y="56270"/>
                  </a:lnTo>
                  <a:cubicBezTo>
                    <a:pt x="1902298" y="91202"/>
                    <a:pt x="1837939" y="46302"/>
                    <a:pt x="1892105" y="91440"/>
                  </a:cubicBezTo>
                  <a:cubicBezTo>
                    <a:pt x="1898599" y="96852"/>
                    <a:pt x="1906172" y="100818"/>
                    <a:pt x="1913206" y="105507"/>
                  </a:cubicBezTo>
                  <a:cubicBezTo>
                    <a:pt x="1917895" y="112541"/>
                    <a:pt x="1921658" y="120291"/>
                    <a:pt x="1927274" y="126609"/>
                  </a:cubicBezTo>
                  <a:cubicBezTo>
                    <a:pt x="1940491" y="141478"/>
                    <a:pt x="1958441" y="152259"/>
                    <a:pt x="1969477" y="168812"/>
                  </a:cubicBezTo>
                  <a:cubicBezTo>
                    <a:pt x="1989063" y="198190"/>
                    <a:pt x="1977568" y="183935"/>
                    <a:pt x="2004646" y="211015"/>
                  </a:cubicBezTo>
                  <a:cubicBezTo>
                    <a:pt x="2006991" y="218049"/>
                    <a:pt x="2008079" y="225635"/>
                    <a:pt x="2011680" y="232116"/>
                  </a:cubicBezTo>
                  <a:cubicBezTo>
                    <a:pt x="2032715" y="269980"/>
                    <a:pt x="2035283" y="269788"/>
                    <a:pt x="2060917" y="295421"/>
                  </a:cubicBezTo>
                  <a:cubicBezTo>
                    <a:pt x="2065606" y="304799"/>
                    <a:pt x="2071091" y="313821"/>
                    <a:pt x="2074985" y="323556"/>
                  </a:cubicBezTo>
                  <a:cubicBezTo>
                    <a:pt x="2080492" y="337324"/>
                    <a:pt x="2080826" y="353422"/>
                    <a:pt x="2089052" y="365760"/>
                  </a:cubicBezTo>
                  <a:cubicBezTo>
                    <a:pt x="2108936" y="395585"/>
                    <a:pt x="2099339" y="379300"/>
                    <a:pt x="2117188" y="414996"/>
                  </a:cubicBezTo>
                  <a:cubicBezTo>
                    <a:pt x="2119533" y="424375"/>
                    <a:pt x="2121566" y="433837"/>
                    <a:pt x="2124222" y="443132"/>
                  </a:cubicBezTo>
                  <a:cubicBezTo>
                    <a:pt x="2126259" y="450261"/>
                    <a:pt x="2130036" y="456920"/>
                    <a:pt x="2131255" y="464233"/>
                  </a:cubicBezTo>
                  <a:cubicBezTo>
                    <a:pt x="2134745" y="485176"/>
                    <a:pt x="2135944" y="506436"/>
                    <a:pt x="2138289" y="527538"/>
                  </a:cubicBezTo>
                  <a:cubicBezTo>
                    <a:pt x="2135944" y="621323"/>
                    <a:pt x="2135515" y="715175"/>
                    <a:pt x="2131255" y="808892"/>
                  </a:cubicBezTo>
                  <a:cubicBezTo>
                    <a:pt x="2130816" y="818549"/>
                    <a:pt x="2126765" y="827701"/>
                    <a:pt x="2124222" y="837027"/>
                  </a:cubicBezTo>
                  <a:cubicBezTo>
                    <a:pt x="2119731" y="853495"/>
                    <a:pt x="2114294" y="869705"/>
                    <a:pt x="2110154" y="886264"/>
                  </a:cubicBezTo>
                  <a:cubicBezTo>
                    <a:pt x="2097353" y="937465"/>
                    <a:pt x="2108628" y="907198"/>
                    <a:pt x="2096086" y="963636"/>
                  </a:cubicBezTo>
                  <a:cubicBezTo>
                    <a:pt x="2094478" y="970874"/>
                    <a:pt x="2091397" y="977704"/>
                    <a:pt x="2089052" y="984738"/>
                  </a:cubicBezTo>
                  <a:cubicBezTo>
                    <a:pt x="2086708" y="998806"/>
                    <a:pt x="2084187" y="1012845"/>
                    <a:pt x="2082019" y="1026941"/>
                  </a:cubicBezTo>
                  <a:cubicBezTo>
                    <a:pt x="2079117" y="1045807"/>
                    <a:pt x="2075800" y="1083383"/>
                    <a:pt x="2067951" y="1104313"/>
                  </a:cubicBezTo>
                  <a:cubicBezTo>
                    <a:pt x="2064269" y="1114131"/>
                    <a:pt x="2058572" y="1123070"/>
                    <a:pt x="2053883" y="1132449"/>
                  </a:cubicBezTo>
                  <a:cubicBezTo>
                    <a:pt x="2051538" y="1144172"/>
                    <a:pt x="2049995" y="1156084"/>
                    <a:pt x="2046849" y="1167618"/>
                  </a:cubicBezTo>
                  <a:cubicBezTo>
                    <a:pt x="2042947" y="1181924"/>
                    <a:pt x="2036379" y="1195435"/>
                    <a:pt x="2032782" y="1209821"/>
                  </a:cubicBezTo>
                  <a:cubicBezTo>
                    <a:pt x="2022152" y="1252340"/>
                    <a:pt x="2028804" y="1228788"/>
                    <a:pt x="2011680" y="1280160"/>
                  </a:cubicBezTo>
                  <a:cubicBezTo>
                    <a:pt x="2009335" y="1287194"/>
                    <a:pt x="2007399" y="1294377"/>
                    <a:pt x="2004646" y="1301261"/>
                  </a:cubicBezTo>
                  <a:cubicBezTo>
                    <a:pt x="1999957" y="1312984"/>
                    <a:pt x="1994894" y="1324564"/>
                    <a:pt x="1990579" y="1336430"/>
                  </a:cubicBezTo>
                  <a:cubicBezTo>
                    <a:pt x="1990572" y="1336448"/>
                    <a:pt x="1972997" y="1389175"/>
                    <a:pt x="1969477" y="1399735"/>
                  </a:cubicBezTo>
                  <a:cubicBezTo>
                    <a:pt x="1967132" y="1406769"/>
                    <a:pt x="1966556" y="1414667"/>
                    <a:pt x="1962443" y="1420836"/>
                  </a:cubicBezTo>
                  <a:lnTo>
                    <a:pt x="1948375" y="1441938"/>
                  </a:lnTo>
                  <a:cubicBezTo>
                    <a:pt x="1931886" y="1491413"/>
                    <a:pt x="1953342" y="1430351"/>
                    <a:pt x="1927274" y="1491175"/>
                  </a:cubicBezTo>
                  <a:cubicBezTo>
                    <a:pt x="1909800" y="1531945"/>
                    <a:pt x="1933208" y="1492824"/>
                    <a:pt x="1906172" y="1533378"/>
                  </a:cubicBezTo>
                  <a:cubicBezTo>
                    <a:pt x="1893278" y="1572065"/>
                    <a:pt x="1906887" y="1537405"/>
                    <a:pt x="1885071" y="1575581"/>
                  </a:cubicBezTo>
                  <a:cubicBezTo>
                    <a:pt x="1877715" y="1588454"/>
                    <a:pt x="1868359" y="1613393"/>
                    <a:pt x="1856935" y="1624818"/>
                  </a:cubicBezTo>
                  <a:cubicBezTo>
                    <a:pt x="1848646" y="1633108"/>
                    <a:pt x="1836588" y="1637158"/>
                    <a:pt x="1828800" y="1645920"/>
                  </a:cubicBezTo>
                  <a:cubicBezTo>
                    <a:pt x="1817568" y="1658557"/>
                    <a:pt x="1810043" y="1674055"/>
                    <a:pt x="1800665" y="1688123"/>
                  </a:cubicBezTo>
                  <a:cubicBezTo>
                    <a:pt x="1795976" y="1695157"/>
                    <a:pt x="1793631" y="1704535"/>
                    <a:pt x="1786597" y="1709224"/>
                  </a:cubicBezTo>
                  <a:lnTo>
                    <a:pt x="1765495" y="1723292"/>
                  </a:lnTo>
                  <a:cubicBezTo>
                    <a:pt x="1694386" y="1829957"/>
                    <a:pt x="1771352" y="1720484"/>
                    <a:pt x="1716259" y="1786596"/>
                  </a:cubicBezTo>
                  <a:cubicBezTo>
                    <a:pt x="1703902" y="1801425"/>
                    <a:pt x="1695873" y="1823161"/>
                    <a:pt x="1681089" y="1835833"/>
                  </a:cubicBezTo>
                  <a:cubicBezTo>
                    <a:pt x="1673128" y="1842657"/>
                    <a:pt x="1662332" y="1845212"/>
                    <a:pt x="1652954" y="1849901"/>
                  </a:cubicBezTo>
                  <a:cubicBezTo>
                    <a:pt x="1627162" y="1888589"/>
                    <a:pt x="1652954" y="1855762"/>
                    <a:pt x="1617785" y="1885070"/>
                  </a:cubicBezTo>
                  <a:cubicBezTo>
                    <a:pt x="1593508" y="1905301"/>
                    <a:pt x="1590037" y="1922454"/>
                    <a:pt x="1554480" y="1934307"/>
                  </a:cubicBezTo>
                  <a:cubicBezTo>
                    <a:pt x="1547446" y="1936652"/>
                    <a:pt x="1540010" y="1938025"/>
                    <a:pt x="1533379" y="1941341"/>
                  </a:cubicBezTo>
                  <a:cubicBezTo>
                    <a:pt x="1525818" y="1945122"/>
                    <a:pt x="1520047" y="1952079"/>
                    <a:pt x="1512277" y="1955409"/>
                  </a:cubicBezTo>
                  <a:cubicBezTo>
                    <a:pt x="1503392" y="1959217"/>
                    <a:pt x="1493437" y="1959787"/>
                    <a:pt x="1484142" y="1962443"/>
                  </a:cubicBezTo>
                  <a:cubicBezTo>
                    <a:pt x="1477013" y="1964480"/>
                    <a:pt x="1470169" y="1967439"/>
                    <a:pt x="1463040" y="1969476"/>
                  </a:cubicBezTo>
                  <a:cubicBezTo>
                    <a:pt x="1453745" y="1972132"/>
                    <a:pt x="1444164" y="1973732"/>
                    <a:pt x="1434905" y="1976510"/>
                  </a:cubicBezTo>
                  <a:cubicBezTo>
                    <a:pt x="1363753" y="1997856"/>
                    <a:pt x="1419401" y="1981145"/>
                    <a:pt x="1364566" y="2004646"/>
                  </a:cubicBezTo>
                  <a:cubicBezTo>
                    <a:pt x="1346155" y="2012537"/>
                    <a:pt x="1295812" y="2023593"/>
                    <a:pt x="1287194" y="2025747"/>
                  </a:cubicBezTo>
                  <a:lnTo>
                    <a:pt x="1259059" y="2032781"/>
                  </a:lnTo>
                  <a:lnTo>
                    <a:pt x="1230923" y="2039815"/>
                  </a:lnTo>
                  <a:lnTo>
                    <a:pt x="858129" y="2032781"/>
                  </a:lnTo>
                  <a:cubicBezTo>
                    <a:pt x="850720" y="2032516"/>
                    <a:pt x="844298" y="2027201"/>
                    <a:pt x="837028" y="2025747"/>
                  </a:cubicBezTo>
                  <a:cubicBezTo>
                    <a:pt x="820771" y="2022496"/>
                    <a:pt x="804203" y="2021058"/>
                    <a:pt x="787791" y="2018713"/>
                  </a:cubicBezTo>
                  <a:cubicBezTo>
                    <a:pt x="780757" y="2016369"/>
                    <a:pt x="773170" y="2015281"/>
                    <a:pt x="766689" y="2011680"/>
                  </a:cubicBezTo>
                  <a:cubicBezTo>
                    <a:pt x="751909" y="2003469"/>
                    <a:pt x="740526" y="1988891"/>
                    <a:pt x="724486" y="1983544"/>
                  </a:cubicBezTo>
                  <a:lnTo>
                    <a:pt x="682283" y="1969476"/>
                  </a:lnTo>
                  <a:cubicBezTo>
                    <a:pt x="677594" y="1962442"/>
                    <a:pt x="674577" y="1953942"/>
                    <a:pt x="668215" y="1948375"/>
                  </a:cubicBezTo>
                  <a:cubicBezTo>
                    <a:pt x="655491" y="1937242"/>
                    <a:pt x="640080" y="1929618"/>
                    <a:pt x="626012" y="1920240"/>
                  </a:cubicBezTo>
                  <a:lnTo>
                    <a:pt x="583809" y="1892104"/>
                  </a:lnTo>
                  <a:lnTo>
                    <a:pt x="541606" y="1863969"/>
                  </a:lnTo>
                  <a:lnTo>
                    <a:pt x="520505" y="1849901"/>
                  </a:lnTo>
                  <a:cubicBezTo>
                    <a:pt x="515816" y="1842867"/>
                    <a:pt x="513038" y="1834081"/>
                    <a:pt x="506437" y="1828800"/>
                  </a:cubicBezTo>
                  <a:cubicBezTo>
                    <a:pt x="500647" y="1824168"/>
                    <a:pt x="491967" y="1825082"/>
                    <a:pt x="485335" y="1821766"/>
                  </a:cubicBezTo>
                  <a:cubicBezTo>
                    <a:pt x="477774" y="1817985"/>
                    <a:pt x="471268" y="1812387"/>
                    <a:pt x="464234" y="1807698"/>
                  </a:cubicBezTo>
                  <a:cubicBezTo>
                    <a:pt x="426236" y="1750702"/>
                    <a:pt x="477808" y="1825070"/>
                    <a:pt x="429065" y="1765495"/>
                  </a:cubicBezTo>
                  <a:cubicBezTo>
                    <a:pt x="356814" y="1677187"/>
                    <a:pt x="413658" y="1736018"/>
                    <a:pt x="365760" y="1688123"/>
                  </a:cubicBezTo>
                  <a:lnTo>
                    <a:pt x="351692" y="1645920"/>
                  </a:lnTo>
                  <a:cubicBezTo>
                    <a:pt x="349347" y="1638886"/>
                    <a:pt x="348589" y="1631105"/>
                    <a:pt x="344659" y="1624818"/>
                  </a:cubicBezTo>
                  <a:cubicBezTo>
                    <a:pt x="332936" y="1606061"/>
                    <a:pt x="316483" y="1589531"/>
                    <a:pt x="309489" y="1568547"/>
                  </a:cubicBezTo>
                  <a:lnTo>
                    <a:pt x="295422" y="1526344"/>
                  </a:lnTo>
                  <a:cubicBezTo>
                    <a:pt x="293077" y="1519310"/>
                    <a:pt x="291704" y="1511874"/>
                    <a:pt x="288388" y="1505243"/>
                  </a:cubicBezTo>
                  <a:cubicBezTo>
                    <a:pt x="283699" y="1495864"/>
                    <a:pt x="278451" y="1486745"/>
                    <a:pt x="274320" y="1477107"/>
                  </a:cubicBezTo>
                  <a:cubicBezTo>
                    <a:pt x="256846" y="1436336"/>
                    <a:pt x="280254" y="1475459"/>
                    <a:pt x="253219" y="1434904"/>
                  </a:cubicBezTo>
                  <a:cubicBezTo>
                    <a:pt x="234612" y="1360479"/>
                    <a:pt x="259875" y="1448121"/>
                    <a:pt x="232117" y="1385667"/>
                  </a:cubicBezTo>
                  <a:cubicBezTo>
                    <a:pt x="204575" y="1323699"/>
                    <a:pt x="235462" y="1360877"/>
                    <a:pt x="196948" y="1322363"/>
                  </a:cubicBezTo>
                  <a:cubicBezTo>
                    <a:pt x="185394" y="1276146"/>
                    <a:pt x="197436" y="1310910"/>
                    <a:pt x="175846" y="1273126"/>
                  </a:cubicBezTo>
                  <a:cubicBezTo>
                    <a:pt x="168487" y="1260248"/>
                    <a:pt x="159139" y="1235317"/>
                    <a:pt x="147711" y="1223889"/>
                  </a:cubicBezTo>
                  <a:cubicBezTo>
                    <a:pt x="141733" y="1217911"/>
                    <a:pt x="133643" y="1214510"/>
                    <a:pt x="126609" y="1209821"/>
                  </a:cubicBezTo>
                  <a:cubicBezTo>
                    <a:pt x="121920" y="1198098"/>
                    <a:pt x="116975" y="1186474"/>
                    <a:pt x="112542" y="1174652"/>
                  </a:cubicBezTo>
                  <a:cubicBezTo>
                    <a:pt x="105677" y="1156344"/>
                    <a:pt x="106381" y="1147390"/>
                    <a:pt x="91440" y="1132449"/>
                  </a:cubicBezTo>
                  <a:cubicBezTo>
                    <a:pt x="85462" y="1126471"/>
                    <a:pt x="77373" y="1123070"/>
                    <a:pt x="70339" y="1118381"/>
                  </a:cubicBezTo>
                  <a:cubicBezTo>
                    <a:pt x="63062" y="1096551"/>
                    <a:pt x="62274" y="1090873"/>
                    <a:pt x="49237" y="1069144"/>
                  </a:cubicBezTo>
                  <a:cubicBezTo>
                    <a:pt x="40538" y="1054646"/>
                    <a:pt x="26449" y="1042980"/>
                    <a:pt x="21102" y="1026941"/>
                  </a:cubicBezTo>
                  <a:cubicBezTo>
                    <a:pt x="18757" y="1019907"/>
                    <a:pt x="16105" y="1012969"/>
                    <a:pt x="14068" y="1005840"/>
                  </a:cubicBezTo>
                  <a:cubicBezTo>
                    <a:pt x="7446" y="982664"/>
                    <a:pt x="4834" y="966706"/>
                    <a:pt x="0" y="942535"/>
                  </a:cubicBezTo>
                  <a:cubicBezTo>
                    <a:pt x="2345" y="820615"/>
                    <a:pt x="2903" y="698648"/>
                    <a:pt x="7034" y="576775"/>
                  </a:cubicBezTo>
                  <a:cubicBezTo>
                    <a:pt x="7596" y="560206"/>
                    <a:pt x="9706" y="543533"/>
                    <a:pt x="14068" y="527538"/>
                  </a:cubicBezTo>
                  <a:cubicBezTo>
                    <a:pt x="16827" y="517422"/>
                    <a:pt x="24241" y="509138"/>
                    <a:pt x="28135" y="499403"/>
                  </a:cubicBezTo>
                  <a:cubicBezTo>
                    <a:pt x="33642" y="485635"/>
                    <a:pt x="37514" y="471268"/>
                    <a:pt x="42203" y="457200"/>
                  </a:cubicBezTo>
                  <a:lnTo>
                    <a:pt x="63305" y="393895"/>
                  </a:lnTo>
                  <a:cubicBezTo>
                    <a:pt x="65650" y="386861"/>
                    <a:pt x="66226" y="378962"/>
                    <a:pt x="70339" y="372793"/>
                  </a:cubicBezTo>
                  <a:lnTo>
                    <a:pt x="84406" y="351692"/>
                  </a:lnTo>
                  <a:cubicBezTo>
                    <a:pt x="86751" y="342313"/>
                    <a:pt x="87632" y="332442"/>
                    <a:pt x="91440" y="323556"/>
                  </a:cubicBezTo>
                  <a:cubicBezTo>
                    <a:pt x="101720" y="299569"/>
                    <a:pt x="110481" y="302090"/>
                    <a:pt x="126609" y="281353"/>
                  </a:cubicBezTo>
                  <a:cubicBezTo>
                    <a:pt x="170794" y="224543"/>
                    <a:pt x="134997" y="252315"/>
                    <a:pt x="175846" y="225083"/>
                  </a:cubicBezTo>
                  <a:cubicBezTo>
                    <a:pt x="216162" y="164609"/>
                    <a:pt x="162481" y="235774"/>
                    <a:pt x="211015" y="196947"/>
                  </a:cubicBezTo>
                  <a:cubicBezTo>
                    <a:pt x="217616" y="191666"/>
                    <a:pt x="218721" y="181413"/>
                    <a:pt x="225083" y="175846"/>
                  </a:cubicBezTo>
                  <a:cubicBezTo>
                    <a:pt x="241090" y="161840"/>
                    <a:pt x="273820" y="142901"/>
                    <a:pt x="295422" y="133643"/>
                  </a:cubicBezTo>
                  <a:cubicBezTo>
                    <a:pt x="302237" y="130722"/>
                    <a:pt x="309892" y="129925"/>
                    <a:pt x="316523" y="126609"/>
                  </a:cubicBezTo>
                  <a:cubicBezTo>
                    <a:pt x="324084" y="122828"/>
                    <a:pt x="330591" y="117230"/>
                    <a:pt x="337625" y="112541"/>
                  </a:cubicBezTo>
                  <a:cubicBezTo>
                    <a:pt x="342314" y="105507"/>
                    <a:pt x="344524" y="95920"/>
                    <a:pt x="351692" y="91440"/>
                  </a:cubicBezTo>
                  <a:cubicBezTo>
                    <a:pt x="363109" y="84304"/>
                    <a:pt x="405558" y="74456"/>
                    <a:pt x="422031" y="70338"/>
                  </a:cubicBezTo>
                  <a:cubicBezTo>
                    <a:pt x="436099" y="60960"/>
                    <a:pt x="447655" y="45519"/>
                    <a:pt x="464234" y="42203"/>
                  </a:cubicBezTo>
                  <a:cubicBezTo>
                    <a:pt x="547116" y="25626"/>
                    <a:pt x="443945" y="45585"/>
                    <a:pt x="548640" y="28135"/>
                  </a:cubicBezTo>
                  <a:cubicBezTo>
                    <a:pt x="560433" y="26170"/>
                    <a:pt x="572016" y="23066"/>
                    <a:pt x="583809" y="21101"/>
                  </a:cubicBezTo>
                  <a:cubicBezTo>
                    <a:pt x="600162" y="18375"/>
                    <a:pt x="616612" y="16258"/>
                    <a:pt x="633046" y="14067"/>
                  </a:cubicBezTo>
                  <a:lnTo>
                    <a:pt x="689317" y="7033"/>
                  </a:ln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85;p9">
              <a:extLst>
                <a:ext uri="{FF2B5EF4-FFF2-40B4-BE49-F238E27FC236}">
                  <a16:creationId xmlns:a16="http://schemas.microsoft.com/office/drawing/2014/main" id="{CE5D1C0F-6CAB-4D77-A265-A55EDB7EE85B}"/>
                </a:ext>
              </a:extLst>
            </p:cNvPr>
            <p:cNvSpPr/>
            <p:nvPr/>
          </p:nvSpPr>
          <p:spPr>
            <a:xfrm>
              <a:off x="5535637" y="4142935"/>
              <a:ext cx="1906172" cy="1603717"/>
            </a:xfrm>
            <a:custGeom>
              <a:avLst/>
              <a:gdLst/>
              <a:ahLst/>
              <a:cxnLst/>
              <a:rect l="l" t="t" r="r" b="b"/>
              <a:pathLst>
                <a:path w="1906172" h="1603717" extrusionOk="0">
                  <a:moveTo>
                    <a:pt x="49237" y="0"/>
                  </a:moveTo>
                  <a:cubicBezTo>
                    <a:pt x="44548" y="42203"/>
                    <a:pt x="39693" y="84389"/>
                    <a:pt x="35169" y="126610"/>
                  </a:cubicBezTo>
                  <a:cubicBezTo>
                    <a:pt x="32659" y="150039"/>
                    <a:pt x="28991" y="173401"/>
                    <a:pt x="28135" y="196948"/>
                  </a:cubicBezTo>
                  <a:cubicBezTo>
                    <a:pt x="24300" y="302412"/>
                    <a:pt x="24867" y="408005"/>
                    <a:pt x="21101" y="513471"/>
                  </a:cubicBezTo>
                  <a:cubicBezTo>
                    <a:pt x="20177" y="539351"/>
                    <a:pt x="16779" y="565088"/>
                    <a:pt x="14068" y="590843"/>
                  </a:cubicBezTo>
                  <a:cubicBezTo>
                    <a:pt x="9039" y="638625"/>
                    <a:pt x="7295" y="645550"/>
                    <a:pt x="0" y="689317"/>
                  </a:cubicBezTo>
                  <a:cubicBezTo>
                    <a:pt x="2345" y="757311"/>
                    <a:pt x="2790" y="825397"/>
                    <a:pt x="7034" y="893299"/>
                  </a:cubicBezTo>
                  <a:cubicBezTo>
                    <a:pt x="7496" y="900699"/>
                    <a:pt x="10467" y="907919"/>
                    <a:pt x="14068" y="914400"/>
                  </a:cubicBezTo>
                  <a:cubicBezTo>
                    <a:pt x="14072" y="914408"/>
                    <a:pt x="49235" y="967151"/>
                    <a:pt x="56271" y="977705"/>
                  </a:cubicBezTo>
                  <a:lnTo>
                    <a:pt x="70338" y="998807"/>
                  </a:lnTo>
                  <a:lnTo>
                    <a:pt x="84406" y="1019908"/>
                  </a:lnTo>
                  <a:cubicBezTo>
                    <a:pt x="103164" y="1076182"/>
                    <a:pt x="75027" y="1010529"/>
                    <a:pt x="112541" y="1048043"/>
                  </a:cubicBezTo>
                  <a:cubicBezTo>
                    <a:pt x="117784" y="1053286"/>
                    <a:pt x="116259" y="1062513"/>
                    <a:pt x="119575" y="1069145"/>
                  </a:cubicBezTo>
                  <a:cubicBezTo>
                    <a:pt x="123356" y="1076706"/>
                    <a:pt x="129862" y="1082686"/>
                    <a:pt x="133643" y="1090247"/>
                  </a:cubicBezTo>
                  <a:cubicBezTo>
                    <a:pt x="154003" y="1130965"/>
                    <a:pt x="121777" y="1092447"/>
                    <a:pt x="161778" y="1132450"/>
                  </a:cubicBezTo>
                  <a:cubicBezTo>
                    <a:pt x="164123" y="1139484"/>
                    <a:pt x="166775" y="1146422"/>
                    <a:pt x="168812" y="1153551"/>
                  </a:cubicBezTo>
                  <a:cubicBezTo>
                    <a:pt x="171468" y="1162846"/>
                    <a:pt x="171523" y="1173040"/>
                    <a:pt x="175846" y="1181687"/>
                  </a:cubicBezTo>
                  <a:cubicBezTo>
                    <a:pt x="175853" y="1181701"/>
                    <a:pt x="211011" y="1234434"/>
                    <a:pt x="218049" y="1244991"/>
                  </a:cubicBezTo>
                  <a:cubicBezTo>
                    <a:pt x="222738" y="1252025"/>
                    <a:pt x="229444" y="1258073"/>
                    <a:pt x="232117" y="1266093"/>
                  </a:cubicBezTo>
                  <a:cubicBezTo>
                    <a:pt x="236806" y="1280161"/>
                    <a:pt x="237960" y="1295958"/>
                    <a:pt x="246185" y="1308296"/>
                  </a:cubicBezTo>
                  <a:cubicBezTo>
                    <a:pt x="266755" y="1339151"/>
                    <a:pt x="255180" y="1322634"/>
                    <a:pt x="281354" y="1357533"/>
                  </a:cubicBezTo>
                  <a:cubicBezTo>
                    <a:pt x="299034" y="1410570"/>
                    <a:pt x="275185" y="1345195"/>
                    <a:pt x="302455" y="1399736"/>
                  </a:cubicBezTo>
                  <a:cubicBezTo>
                    <a:pt x="310950" y="1416726"/>
                    <a:pt x="306759" y="1428500"/>
                    <a:pt x="323557" y="1441939"/>
                  </a:cubicBezTo>
                  <a:cubicBezTo>
                    <a:pt x="329346" y="1446571"/>
                    <a:pt x="338027" y="1445657"/>
                    <a:pt x="344658" y="1448973"/>
                  </a:cubicBezTo>
                  <a:cubicBezTo>
                    <a:pt x="395409" y="1474348"/>
                    <a:pt x="332246" y="1452448"/>
                    <a:pt x="393895" y="1477108"/>
                  </a:cubicBezTo>
                  <a:cubicBezTo>
                    <a:pt x="407663" y="1482615"/>
                    <a:pt x="422030" y="1486487"/>
                    <a:pt x="436098" y="1491176"/>
                  </a:cubicBezTo>
                  <a:cubicBezTo>
                    <a:pt x="443132" y="1493521"/>
                    <a:pt x="451031" y="1494097"/>
                    <a:pt x="457200" y="1498210"/>
                  </a:cubicBezTo>
                  <a:cubicBezTo>
                    <a:pt x="486345" y="1517639"/>
                    <a:pt x="470100" y="1510227"/>
                    <a:pt x="506437" y="1519311"/>
                  </a:cubicBezTo>
                  <a:cubicBezTo>
                    <a:pt x="513471" y="1524000"/>
                    <a:pt x="519813" y="1529946"/>
                    <a:pt x="527538" y="1533379"/>
                  </a:cubicBezTo>
                  <a:cubicBezTo>
                    <a:pt x="541089" y="1539402"/>
                    <a:pt x="569741" y="1547447"/>
                    <a:pt x="569741" y="1547447"/>
                  </a:cubicBezTo>
                  <a:cubicBezTo>
                    <a:pt x="573513" y="1550276"/>
                    <a:pt x="610569" y="1578879"/>
                    <a:pt x="618978" y="1582616"/>
                  </a:cubicBezTo>
                  <a:cubicBezTo>
                    <a:pt x="658194" y="1600045"/>
                    <a:pt x="673135" y="1598177"/>
                    <a:pt x="717452" y="1603717"/>
                  </a:cubicBezTo>
                  <a:lnTo>
                    <a:pt x="1216855" y="1596683"/>
                  </a:lnTo>
                  <a:cubicBezTo>
                    <a:pt x="1283018" y="1594965"/>
                    <a:pt x="1236290" y="1590853"/>
                    <a:pt x="1287194" y="1575582"/>
                  </a:cubicBezTo>
                  <a:cubicBezTo>
                    <a:pt x="1300854" y="1571484"/>
                    <a:pt x="1315365" y="1571099"/>
                    <a:pt x="1329397" y="1568548"/>
                  </a:cubicBezTo>
                  <a:cubicBezTo>
                    <a:pt x="1341159" y="1566409"/>
                    <a:pt x="1352968" y="1564414"/>
                    <a:pt x="1364566" y="1561514"/>
                  </a:cubicBezTo>
                  <a:cubicBezTo>
                    <a:pt x="1371759" y="1559716"/>
                    <a:pt x="1378515" y="1556431"/>
                    <a:pt x="1385668" y="1554480"/>
                  </a:cubicBezTo>
                  <a:cubicBezTo>
                    <a:pt x="1404321" y="1549393"/>
                    <a:pt x="1441938" y="1540413"/>
                    <a:pt x="1441938" y="1540413"/>
                  </a:cubicBezTo>
                  <a:cubicBezTo>
                    <a:pt x="1448972" y="1535724"/>
                    <a:pt x="1455479" y="1530126"/>
                    <a:pt x="1463040" y="1526345"/>
                  </a:cubicBezTo>
                  <a:cubicBezTo>
                    <a:pt x="1469671" y="1523029"/>
                    <a:pt x="1477660" y="1522912"/>
                    <a:pt x="1484141" y="1519311"/>
                  </a:cubicBezTo>
                  <a:cubicBezTo>
                    <a:pt x="1498921" y="1511100"/>
                    <a:pt x="1526345" y="1491176"/>
                    <a:pt x="1526345" y="1491176"/>
                  </a:cubicBezTo>
                  <a:cubicBezTo>
                    <a:pt x="1531034" y="1484142"/>
                    <a:pt x="1534050" y="1475641"/>
                    <a:pt x="1540412" y="1470074"/>
                  </a:cubicBezTo>
                  <a:cubicBezTo>
                    <a:pt x="1553136" y="1458940"/>
                    <a:pt x="1582615" y="1441939"/>
                    <a:pt x="1582615" y="1441939"/>
                  </a:cubicBezTo>
                  <a:cubicBezTo>
                    <a:pt x="1584960" y="1432560"/>
                    <a:pt x="1583283" y="1421078"/>
                    <a:pt x="1589649" y="1413803"/>
                  </a:cubicBezTo>
                  <a:cubicBezTo>
                    <a:pt x="1600782" y="1401079"/>
                    <a:pt x="1631852" y="1385668"/>
                    <a:pt x="1631852" y="1385668"/>
                  </a:cubicBezTo>
                  <a:cubicBezTo>
                    <a:pt x="1669367" y="1310641"/>
                    <a:pt x="1617784" y="1399736"/>
                    <a:pt x="1674055" y="1343465"/>
                  </a:cubicBezTo>
                  <a:cubicBezTo>
                    <a:pt x="1686010" y="1331510"/>
                    <a:pt x="1692813" y="1315330"/>
                    <a:pt x="1702191" y="1301262"/>
                  </a:cubicBezTo>
                  <a:cubicBezTo>
                    <a:pt x="1706880" y="1294228"/>
                    <a:pt x="1709224" y="1284849"/>
                    <a:pt x="1716258" y="1280160"/>
                  </a:cubicBezTo>
                  <a:lnTo>
                    <a:pt x="1737360" y="1266093"/>
                  </a:lnTo>
                  <a:cubicBezTo>
                    <a:pt x="1747989" y="1223575"/>
                    <a:pt x="1741339" y="1247122"/>
                    <a:pt x="1758461" y="1195754"/>
                  </a:cubicBezTo>
                  <a:lnTo>
                    <a:pt x="1765495" y="1174653"/>
                  </a:lnTo>
                  <a:cubicBezTo>
                    <a:pt x="1767840" y="1158241"/>
                    <a:pt x="1770338" y="1141850"/>
                    <a:pt x="1772529" y="1125416"/>
                  </a:cubicBezTo>
                  <a:cubicBezTo>
                    <a:pt x="1780167" y="1068130"/>
                    <a:pt x="1787949" y="995563"/>
                    <a:pt x="1793631" y="942536"/>
                  </a:cubicBezTo>
                  <a:cubicBezTo>
                    <a:pt x="1798071" y="901101"/>
                    <a:pt x="1801333" y="857303"/>
                    <a:pt x="1807698" y="815927"/>
                  </a:cubicBezTo>
                  <a:cubicBezTo>
                    <a:pt x="1815887" y="762699"/>
                    <a:pt x="1812432" y="799292"/>
                    <a:pt x="1821766" y="752622"/>
                  </a:cubicBezTo>
                  <a:cubicBezTo>
                    <a:pt x="1824438" y="739261"/>
                    <a:pt x="1831307" y="690341"/>
                    <a:pt x="1835834" y="675250"/>
                  </a:cubicBezTo>
                  <a:cubicBezTo>
                    <a:pt x="1839462" y="663156"/>
                    <a:pt x="1846273" y="652174"/>
                    <a:pt x="1849901" y="640080"/>
                  </a:cubicBezTo>
                  <a:cubicBezTo>
                    <a:pt x="1853336" y="628629"/>
                    <a:pt x="1854035" y="616509"/>
                    <a:pt x="1856935" y="604911"/>
                  </a:cubicBezTo>
                  <a:cubicBezTo>
                    <a:pt x="1858733" y="597718"/>
                    <a:pt x="1862171" y="591003"/>
                    <a:pt x="1863969" y="583810"/>
                  </a:cubicBezTo>
                  <a:cubicBezTo>
                    <a:pt x="1866869" y="572211"/>
                    <a:pt x="1868103" y="560239"/>
                    <a:pt x="1871003" y="548640"/>
                  </a:cubicBezTo>
                  <a:cubicBezTo>
                    <a:pt x="1872801" y="541447"/>
                    <a:pt x="1876239" y="534732"/>
                    <a:pt x="1878037" y="527539"/>
                  </a:cubicBezTo>
                  <a:cubicBezTo>
                    <a:pt x="1880937" y="515941"/>
                    <a:pt x="1881787" y="503865"/>
                    <a:pt x="1885071" y="492370"/>
                  </a:cubicBezTo>
                  <a:cubicBezTo>
                    <a:pt x="1891182" y="470983"/>
                    <a:pt x="1906172" y="429065"/>
                    <a:pt x="1906172" y="429065"/>
                  </a:cubicBezTo>
                  <a:cubicBezTo>
                    <a:pt x="1903827" y="375139"/>
                    <a:pt x="1902613" y="321152"/>
                    <a:pt x="1899138" y="267287"/>
                  </a:cubicBezTo>
                  <a:cubicBezTo>
                    <a:pt x="1897921" y="248423"/>
                    <a:pt x="1894979" y="229699"/>
                    <a:pt x="1892105" y="211016"/>
                  </a:cubicBezTo>
                  <a:cubicBezTo>
                    <a:pt x="1890287" y="199200"/>
                    <a:pt x="1885071" y="175847"/>
                    <a:pt x="1885071" y="175847"/>
                  </a:cubicBez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86;p9">
              <a:extLst>
                <a:ext uri="{FF2B5EF4-FFF2-40B4-BE49-F238E27FC236}">
                  <a16:creationId xmlns:a16="http://schemas.microsoft.com/office/drawing/2014/main" id="{6B79ED7F-6458-4195-8DEF-1C4339762ADE}"/>
                </a:ext>
              </a:extLst>
            </p:cNvPr>
            <p:cNvSpPr/>
            <p:nvPr/>
          </p:nvSpPr>
          <p:spPr>
            <a:xfrm>
              <a:off x="5120640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87;p9">
              <a:extLst>
                <a:ext uri="{FF2B5EF4-FFF2-40B4-BE49-F238E27FC236}">
                  <a16:creationId xmlns:a16="http://schemas.microsoft.com/office/drawing/2014/main" id="{882DE2B7-AF9E-469B-8530-E578039DB577}"/>
                </a:ext>
              </a:extLst>
            </p:cNvPr>
            <p:cNvSpPr/>
            <p:nvPr/>
          </p:nvSpPr>
          <p:spPr>
            <a:xfrm>
              <a:off x="5835748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88;p9">
              <a:extLst>
                <a:ext uri="{FF2B5EF4-FFF2-40B4-BE49-F238E27FC236}">
                  <a16:creationId xmlns:a16="http://schemas.microsoft.com/office/drawing/2014/main" id="{9A39CEF4-A1E9-48EF-84A4-1936D42538B4}"/>
                </a:ext>
              </a:extLst>
            </p:cNvPr>
            <p:cNvSpPr/>
            <p:nvPr/>
          </p:nvSpPr>
          <p:spPr>
            <a:xfrm>
              <a:off x="6873827" y="3371775"/>
              <a:ext cx="948396" cy="975141"/>
            </a:xfrm>
            <a:prstGeom prst="ellipse">
              <a:avLst/>
            </a:prstGeom>
            <a:noFill/>
            <a:ln w="381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9;p9">
              <a:extLst>
                <a:ext uri="{FF2B5EF4-FFF2-40B4-BE49-F238E27FC236}">
                  <a16:creationId xmlns:a16="http://schemas.microsoft.com/office/drawing/2014/main" id="{46D11CFD-1421-4508-BAF8-F8E7EC672A72}"/>
                </a:ext>
              </a:extLst>
            </p:cNvPr>
            <p:cNvSpPr/>
            <p:nvPr/>
          </p:nvSpPr>
          <p:spPr>
            <a:xfrm>
              <a:off x="7049086" y="3547891"/>
              <a:ext cx="597877" cy="595044"/>
            </a:xfrm>
            <a:prstGeom prst="ellipse">
              <a:avLst/>
            </a:prstGeom>
            <a:noFill/>
            <a:ln w="1016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196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>
            <a:extLst>
              <a:ext uri="{FF2B5EF4-FFF2-40B4-BE49-F238E27FC236}">
                <a16:creationId xmlns:a16="http://schemas.microsoft.com/office/drawing/2014/main" id="{D657B768-BCBA-4A66-8822-D5891D542266}"/>
              </a:ext>
            </a:extLst>
          </p:cNvPr>
          <p:cNvSpPr/>
          <p:nvPr/>
        </p:nvSpPr>
        <p:spPr>
          <a:xfrm>
            <a:off x="749423" y="4245321"/>
            <a:ext cx="9593062" cy="15677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2836B4C-298D-45D9-81DA-CE9246DD0B3D}"/>
              </a:ext>
            </a:extLst>
          </p:cNvPr>
          <p:cNvSpPr/>
          <p:nvPr/>
        </p:nvSpPr>
        <p:spPr>
          <a:xfrm>
            <a:off x="749423" y="2313992"/>
            <a:ext cx="9593062" cy="1411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4" name="Google Shape;224;p12"/>
          <p:cNvSpPr txBox="1">
            <a:spLocks noGrp="1"/>
          </p:cNvSpPr>
          <p:nvPr>
            <p:ph type="body" idx="1"/>
          </p:nvPr>
        </p:nvSpPr>
        <p:spPr>
          <a:xfrm>
            <a:off x="665197" y="1926997"/>
            <a:ext cx="9677287" cy="4338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sv-SE" sz="2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Hittar vi patienter med kronisk sjukdom? 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>
              <a:buSzPts val="2800"/>
            </a:pPr>
            <a:r>
              <a:rPr lang="sv-SE" sz="2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Här är det värdefullt att titta på hur den </a:t>
            </a: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listade befolkningen ser ut i jämförelse med andra </a:t>
            </a:r>
            <a:r>
              <a:rPr lang="sv-S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liknande</a:t>
            </a: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 vårdcentraler när det gäller sjukdomsförekom</a:t>
            </a: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st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sv-S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SzPts val="2800"/>
              <a:buNone/>
            </a:pPr>
            <a:r>
              <a:rPr lang="sv-S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Både högt och lågt kan vara bra</a:t>
            </a:r>
            <a:endParaRPr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Har vi fler patienter med vissa sjukdomar än andra? Är vår population sjukare eller överdiagnostiserar vi? 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Har vi färre patienter med vissa sjukdomar än andra? Hittar vi inte alla eller är populationen ovanligt frisk? 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3" name="Google Shape;23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6562969" cy="149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2800"/>
            </a:pPr>
            <a:r>
              <a:rPr lang="sv-SE" sz="2800" dirty="0"/>
              <a:t>Säker diagnostik</a:t>
            </a:r>
            <a:br>
              <a:rPr lang="sv-SE" sz="2400" dirty="0"/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Förekomst av sjukdom</a:t>
            </a:r>
          </a:p>
        </p:txBody>
      </p:sp>
      <p:grpSp>
        <p:nvGrpSpPr>
          <p:cNvPr id="15" name="Google Shape;183;p9">
            <a:extLst>
              <a:ext uri="{FF2B5EF4-FFF2-40B4-BE49-F238E27FC236}">
                <a16:creationId xmlns:a16="http://schemas.microsoft.com/office/drawing/2014/main" id="{1996C4F1-6BBB-40FE-9572-0AD1FBCF43BC}"/>
              </a:ext>
            </a:extLst>
          </p:cNvPr>
          <p:cNvGrpSpPr/>
          <p:nvPr/>
        </p:nvGrpSpPr>
        <p:grpSpPr>
          <a:xfrm>
            <a:off x="10604513" y="181992"/>
            <a:ext cx="1235796" cy="1375012"/>
            <a:chOff x="4522763" y="1976511"/>
            <a:chExt cx="3299460" cy="3770141"/>
          </a:xfrm>
        </p:grpSpPr>
        <p:sp>
          <p:nvSpPr>
            <p:cNvPr id="16" name="Google Shape;184;p9">
              <a:extLst>
                <a:ext uri="{FF2B5EF4-FFF2-40B4-BE49-F238E27FC236}">
                  <a16:creationId xmlns:a16="http://schemas.microsoft.com/office/drawing/2014/main" id="{2266FDB2-7854-4257-8926-78B0660D66B5}"/>
                </a:ext>
              </a:extLst>
            </p:cNvPr>
            <p:cNvSpPr/>
            <p:nvPr/>
          </p:nvSpPr>
          <p:spPr>
            <a:xfrm>
              <a:off x="4522763" y="2124222"/>
              <a:ext cx="2138289" cy="2039815"/>
            </a:xfrm>
            <a:custGeom>
              <a:avLst/>
              <a:gdLst/>
              <a:ahLst/>
              <a:cxnLst/>
              <a:rect l="l" t="t" r="r" b="b"/>
              <a:pathLst>
                <a:path w="2138289" h="2039815" extrusionOk="0">
                  <a:moveTo>
                    <a:pt x="1519311" y="0"/>
                  </a:moveTo>
                  <a:cubicBezTo>
                    <a:pt x="1577926" y="2344"/>
                    <a:pt x="1636616" y="3256"/>
                    <a:pt x="1695157" y="7033"/>
                  </a:cubicBezTo>
                  <a:cubicBezTo>
                    <a:pt x="1718402" y="8533"/>
                    <a:pt x="1742838" y="15437"/>
                    <a:pt x="1765495" y="21101"/>
                  </a:cubicBezTo>
                  <a:cubicBezTo>
                    <a:pt x="1798936" y="43395"/>
                    <a:pt x="1778576" y="32495"/>
                    <a:pt x="1828800" y="49236"/>
                  </a:cubicBezTo>
                  <a:lnTo>
                    <a:pt x="1849902" y="56270"/>
                  </a:lnTo>
                  <a:cubicBezTo>
                    <a:pt x="1902298" y="91202"/>
                    <a:pt x="1837939" y="46302"/>
                    <a:pt x="1892105" y="91440"/>
                  </a:cubicBezTo>
                  <a:cubicBezTo>
                    <a:pt x="1898599" y="96852"/>
                    <a:pt x="1906172" y="100818"/>
                    <a:pt x="1913206" y="105507"/>
                  </a:cubicBezTo>
                  <a:cubicBezTo>
                    <a:pt x="1917895" y="112541"/>
                    <a:pt x="1921658" y="120291"/>
                    <a:pt x="1927274" y="126609"/>
                  </a:cubicBezTo>
                  <a:cubicBezTo>
                    <a:pt x="1940491" y="141478"/>
                    <a:pt x="1958441" y="152259"/>
                    <a:pt x="1969477" y="168812"/>
                  </a:cubicBezTo>
                  <a:cubicBezTo>
                    <a:pt x="1989063" y="198190"/>
                    <a:pt x="1977568" y="183935"/>
                    <a:pt x="2004646" y="211015"/>
                  </a:cubicBezTo>
                  <a:cubicBezTo>
                    <a:pt x="2006991" y="218049"/>
                    <a:pt x="2008079" y="225635"/>
                    <a:pt x="2011680" y="232116"/>
                  </a:cubicBezTo>
                  <a:cubicBezTo>
                    <a:pt x="2032715" y="269980"/>
                    <a:pt x="2035283" y="269788"/>
                    <a:pt x="2060917" y="295421"/>
                  </a:cubicBezTo>
                  <a:cubicBezTo>
                    <a:pt x="2065606" y="304799"/>
                    <a:pt x="2071091" y="313821"/>
                    <a:pt x="2074985" y="323556"/>
                  </a:cubicBezTo>
                  <a:cubicBezTo>
                    <a:pt x="2080492" y="337324"/>
                    <a:pt x="2080826" y="353422"/>
                    <a:pt x="2089052" y="365760"/>
                  </a:cubicBezTo>
                  <a:cubicBezTo>
                    <a:pt x="2108936" y="395585"/>
                    <a:pt x="2099339" y="379300"/>
                    <a:pt x="2117188" y="414996"/>
                  </a:cubicBezTo>
                  <a:cubicBezTo>
                    <a:pt x="2119533" y="424375"/>
                    <a:pt x="2121566" y="433837"/>
                    <a:pt x="2124222" y="443132"/>
                  </a:cubicBezTo>
                  <a:cubicBezTo>
                    <a:pt x="2126259" y="450261"/>
                    <a:pt x="2130036" y="456920"/>
                    <a:pt x="2131255" y="464233"/>
                  </a:cubicBezTo>
                  <a:cubicBezTo>
                    <a:pt x="2134745" y="485176"/>
                    <a:pt x="2135944" y="506436"/>
                    <a:pt x="2138289" y="527538"/>
                  </a:cubicBezTo>
                  <a:cubicBezTo>
                    <a:pt x="2135944" y="621323"/>
                    <a:pt x="2135515" y="715175"/>
                    <a:pt x="2131255" y="808892"/>
                  </a:cubicBezTo>
                  <a:cubicBezTo>
                    <a:pt x="2130816" y="818549"/>
                    <a:pt x="2126765" y="827701"/>
                    <a:pt x="2124222" y="837027"/>
                  </a:cubicBezTo>
                  <a:cubicBezTo>
                    <a:pt x="2119731" y="853495"/>
                    <a:pt x="2114294" y="869705"/>
                    <a:pt x="2110154" y="886264"/>
                  </a:cubicBezTo>
                  <a:cubicBezTo>
                    <a:pt x="2097353" y="937465"/>
                    <a:pt x="2108628" y="907198"/>
                    <a:pt x="2096086" y="963636"/>
                  </a:cubicBezTo>
                  <a:cubicBezTo>
                    <a:pt x="2094478" y="970874"/>
                    <a:pt x="2091397" y="977704"/>
                    <a:pt x="2089052" y="984738"/>
                  </a:cubicBezTo>
                  <a:cubicBezTo>
                    <a:pt x="2086708" y="998806"/>
                    <a:pt x="2084187" y="1012845"/>
                    <a:pt x="2082019" y="1026941"/>
                  </a:cubicBezTo>
                  <a:cubicBezTo>
                    <a:pt x="2079117" y="1045807"/>
                    <a:pt x="2075800" y="1083383"/>
                    <a:pt x="2067951" y="1104313"/>
                  </a:cubicBezTo>
                  <a:cubicBezTo>
                    <a:pt x="2064269" y="1114131"/>
                    <a:pt x="2058572" y="1123070"/>
                    <a:pt x="2053883" y="1132449"/>
                  </a:cubicBezTo>
                  <a:cubicBezTo>
                    <a:pt x="2051538" y="1144172"/>
                    <a:pt x="2049995" y="1156084"/>
                    <a:pt x="2046849" y="1167618"/>
                  </a:cubicBezTo>
                  <a:cubicBezTo>
                    <a:pt x="2042947" y="1181924"/>
                    <a:pt x="2036379" y="1195435"/>
                    <a:pt x="2032782" y="1209821"/>
                  </a:cubicBezTo>
                  <a:cubicBezTo>
                    <a:pt x="2022152" y="1252340"/>
                    <a:pt x="2028804" y="1228788"/>
                    <a:pt x="2011680" y="1280160"/>
                  </a:cubicBezTo>
                  <a:cubicBezTo>
                    <a:pt x="2009335" y="1287194"/>
                    <a:pt x="2007399" y="1294377"/>
                    <a:pt x="2004646" y="1301261"/>
                  </a:cubicBezTo>
                  <a:cubicBezTo>
                    <a:pt x="1999957" y="1312984"/>
                    <a:pt x="1994894" y="1324564"/>
                    <a:pt x="1990579" y="1336430"/>
                  </a:cubicBezTo>
                  <a:cubicBezTo>
                    <a:pt x="1990572" y="1336448"/>
                    <a:pt x="1972997" y="1389175"/>
                    <a:pt x="1969477" y="1399735"/>
                  </a:cubicBezTo>
                  <a:cubicBezTo>
                    <a:pt x="1967132" y="1406769"/>
                    <a:pt x="1966556" y="1414667"/>
                    <a:pt x="1962443" y="1420836"/>
                  </a:cubicBezTo>
                  <a:lnTo>
                    <a:pt x="1948375" y="1441938"/>
                  </a:lnTo>
                  <a:cubicBezTo>
                    <a:pt x="1931886" y="1491413"/>
                    <a:pt x="1953342" y="1430351"/>
                    <a:pt x="1927274" y="1491175"/>
                  </a:cubicBezTo>
                  <a:cubicBezTo>
                    <a:pt x="1909800" y="1531945"/>
                    <a:pt x="1933208" y="1492824"/>
                    <a:pt x="1906172" y="1533378"/>
                  </a:cubicBezTo>
                  <a:cubicBezTo>
                    <a:pt x="1893278" y="1572065"/>
                    <a:pt x="1906887" y="1537405"/>
                    <a:pt x="1885071" y="1575581"/>
                  </a:cubicBezTo>
                  <a:cubicBezTo>
                    <a:pt x="1877715" y="1588454"/>
                    <a:pt x="1868359" y="1613393"/>
                    <a:pt x="1856935" y="1624818"/>
                  </a:cubicBezTo>
                  <a:cubicBezTo>
                    <a:pt x="1848646" y="1633108"/>
                    <a:pt x="1836588" y="1637158"/>
                    <a:pt x="1828800" y="1645920"/>
                  </a:cubicBezTo>
                  <a:cubicBezTo>
                    <a:pt x="1817568" y="1658557"/>
                    <a:pt x="1810043" y="1674055"/>
                    <a:pt x="1800665" y="1688123"/>
                  </a:cubicBezTo>
                  <a:cubicBezTo>
                    <a:pt x="1795976" y="1695157"/>
                    <a:pt x="1793631" y="1704535"/>
                    <a:pt x="1786597" y="1709224"/>
                  </a:cubicBezTo>
                  <a:lnTo>
                    <a:pt x="1765495" y="1723292"/>
                  </a:lnTo>
                  <a:cubicBezTo>
                    <a:pt x="1694386" y="1829957"/>
                    <a:pt x="1771352" y="1720484"/>
                    <a:pt x="1716259" y="1786596"/>
                  </a:cubicBezTo>
                  <a:cubicBezTo>
                    <a:pt x="1703902" y="1801425"/>
                    <a:pt x="1695873" y="1823161"/>
                    <a:pt x="1681089" y="1835833"/>
                  </a:cubicBezTo>
                  <a:cubicBezTo>
                    <a:pt x="1673128" y="1842657"/>
                    <a:pt x="1662332" y="1845212"/>
                    <a:pt x="1652954" y="1849901"/>
                  </a:cubicBezTo>
                  <a:cubicBezTo>
                    <a:pt x="1627162" y="1888589"/>
                    <a:pt x="1652954" y="1855762"/>
                    <a:pt x="1617785" y="1885070"/>
                  </a:cubicBezTo>
                  <a:cubicBezTo>
                    <a:pt x="1593508" y="1905301"/>
                    <a:pt x="1590037" y="1922454"/>
                    <a:pt x="1554480" y="1934307"/>
                  </a:cubicBezTo>
                  <a:cubicBezTo>
                    <a:pt x="1547446" y="1936652"/>
                    <a:pt x="1540010" y="1938025"/>
                    <a:pt x="1533379" y="1941341"/>
                  </a:cubicBezTo>
                  <a:cubicBezTo>
                    <a:pt x="1525818" y="1945122"/>
                    <a:pt x="1520047" y="1952079"/>
                    <a:pt x="1512277" y="1955409"/>
                  </a:cubicBezTo>
                  <a:cubicBezTo>
                    <a:pt x="1503392" y="1959217"/>
                    <a:pt x="1493437" y="1959787"/>
                    <a:pt x="1484142" y="1962443"/>
                  </a:cubicBezTo>
                  <a:cubicBezTo>
                    <a:pt x="1477013" y="1964480"/>
                    <a:pt x="1470169" y="1967439"/>
                    <a:pt x="1463040" y="1969476"/>
                  </a:cubicBezTo>
                  <a:cubicBezTo>
                    <a:pt x="1453745" y="1972132"/>
                    <a:pt x="1444164" y="1973732"/>
                    <a:pt x="1434905" y="1976510"/>
                  </a:cubicBezTo>
                  <a:cubicBezTo>
                    <a:pt x="1363753" y="1997856"/>
                    <a:pt x="1419401" y="1981145"/>
                    <a:pt x="1364566" y="2004646"/>
                  </a:cubicBezTo>
                  <a:cubicBezTo>
                    <a:pt x="1346155" y="2012537"/>
                    <a:pt x="1295812" y="2023593"/>
                    <a:pt x="1287194" y="2025747"/>
                  </a:cubicBezTo>
                  <a:lnTo>
                    <a:pt x="1259059" y="2032781"/>
                  </a:lnTo>
                  <a:lnTo>
                    <a:pt x="1230923" y="2039815"/>
                  </a:lnTo>
                  <a:lnTo>
                    <a:pt x="858129" y="2032781"/>
                  </a:lnTo>
                  <a:cubicBezTo>
                    <a:pt x="850720" y="2032516"/>
                    <a:pt x="844298" y="2027201"/>
                    <a:pt x="837028" y="2025747"/>
                  </a:cubicBezTo>
                  <a:cubicBezTo>
                    <a:pt x="820771" y="2022496"/>
                    <a:pt x="804203" y="2021058"/>
                    <a:pt x="787791" y="2018713"/>
                  </a:cubicBezTo>
                  <a:cubicBezTo>
                    <a:pt x="780757" y="2016369"/>
                    <a:pt x="773170" y="2015281"/>
                    <a:pt x="766689" y="2011680"/>
                  </a:cubicBezTo>
                  <a:cubicBezTo>
                    <a:pt x="751909" y="2003469"/>
                    <a:pt x="740526" y="1988891"/>
                    <a:pt x="724486" y="1983544"/>
                  </a:cubicBezTo>
                  <a:lnTo>
                    <a:pt x="682283" y="1969476"/>
                  </a:lnTo>
                  <a:cubicBezTo>
                    <a:pt x="677594" y="1962442"/>
                    <a:pt x="674577" y="1953942"/>
                    <a:pt x="668215" y="1948375"/>
                  </a:cubicBezTo>
                  <a:cubicBezTo>
                    <a:pt x="655491" y="1937242"/>
                    <a:pt x="640080" y="1929618"/>
                    <a:pt x="626012" y="1920240"/>
                  </a:cubicBezTo>
                  <a:lnTo>
                    <a:pt x="583809" y="1892104"/>
                  </a:lnTo>
                  <a:lnTo>
                    <a:pt x="541606" y="1863969"/>
                  </a:lnTo>
                  <a:lnTo>
                    <a:pt x="520505" y="1849901"/>
                  </a:lnTo>
                  <a:cubicBezTo>
                    <a:pt x="515816" y="1842867"/>
                    <a:pt x="513038" y="1834081"/>
                    <a:pt x="506437" y="1828800"/>
                  </a:cubicBezTo>
                  <a:cubicBezTo>
                    <a:pt x="500647" y="1824168"/>
                    <a:pt x="491967" y="1825082"/>
                    <a:pt x="485335" y="1821766"/>
                  </a:cubicBezTo>
                  <a:cubicBezTo>
                    <a:pt x="477774" y="1817985"/>
                    <a:pt x="471268" y="1812387"/>
                    <a:pt x="464234" y="1807698"/>
                  </a:cubicBezTo>
                  <a:cubicBezTo>
                    <a:pt x="426236" y="1750702"/>
                    <a:pt x="477808" y="1825070"/>
                    <a:pt x="429065" y="1765495"/>
                  </a:cubicBezTo>
                  <a:cubicBezTo>
                    <a:pt x="356814" y="1677187"/>
                    <a:pt x="413658" y="1736018"/>
                    <a:pt x="365760" y="1688123"/>
                  </a:cubicBezTo>
                  <a:lnTo>
                    <a:pt x="351692" y="1645920"/>
                  </a:lnTo>
                  <a:cubicBezTo>
                    <a:pt x="349347" y="1638886"/>
                    <a:pt x="348589" y="1631105"/>
                    <a:pt x="344659" y="1624818"/>
                  </a:cubicBezTo>
                  <a:cubicBezTo>
                    <a:pt x="332936" y="1606061"/>
                    <a:pt x="316483" y="1589531"/>
                    <a:pt x="309489" y="1568547"/>
                  </a:cubicBezTo>
                  <a:lnTo>
                    <a:pt x="295422" y="1526344"/>
                  </a:lnTo>
                  <a:cubicBezTo>
                    <a:pt x="293077" y="1519310"/>
                    <a:pt x="291704" y="1511874"/>
                    <a:pt x="288388" y="1505243"/>
                  </a:cubicBezTo>
                  <a:cubicBezTo>
                    <a:pt x="283699" y="1495864"/>
                    <a:pt x="278451" y="1486745"/>
                    <a:pt x="274320" y="1477107"/>
                  </a:cubicBezTo>
                  <a:cubicBezTo>
                    <a:pt x="256846" y="1436336"/>
                    <a:pt x="280254" y="1475459"/>
                    <a:pt x="253219" y="1434904"/>
                  </a:cubicBezTo>
                  <a:cubicBezTo>
                    <a:pt x="234612" y="1360479"/>
                    <a:pt x="259875" y="1448121"/>
                    <a:pt x="232117" y="1385667"/>
                  </a:cubicBezTo>
                  <a:cubicBezTo>
                    <a:pt x="204575" y="1323699"/>
                    <a:pt x="235462" y="1360877"/>
                    <a:pt x="196948" y="1322363"/>
                  </a:cubicBezTo>
                  <a:cubicBezTo>
                    <a:pt x="185394" y="1276146"/>
                    <a:pt x="197436" y="1310910"/>
                    <a:pt x="175846" y="1273126"/>
                  </a:cubicBezTo>
                  <a:cubicBezTo>
                    <a:pt x="168487" y="1260248"/>
                    <a:pt x="159139" y="1235317"/>
                    <a:pt x="147711" y="1223889"/>
                  </a:cubicBezTo>
                  <a:cubicBezTo>
                    <a:pt x="141733" y="1217911"/>
                    <a:pt x="133643" y="1214510"/>
                    <a:pt x="126609" y="1209821"/>
                  </a:cubicBezTo>
                  <a:cubicBezTo>
                    <a:pt x="121920" y="1198098"/>
                    <a:pt x="116975" y="1186474"/>
                    <a:pt x="112542" y="1174652"/>
                  </a:cubicBezTo>
                  <a:cubicBezTo>
                    <a:pt x="105677" y="1156344"/>
                    <a:pt x="106381" y="1147390"/>
                    <a:pt x="91440" y="1132449"/>
                  </a:cubicBezTo>
                  <a:cubicBezTo>
                    <a:pt x="85462" y="1126471"/>
                    <a:pt x="77373" y="1123070"/>
                    <a:pt x="70339" y="1118381"/>
                  </a:cubicBezTo>
                  <a:cubicBezTo>
                    <a:pt x="63062" y="1096551"/>
                    <a:pt x="62274" y="1090873"/>
                    <a:pt x="49237" y="1069144"/>
                  </a:cubicBezTo>
                  <a:cubicBezTo>
                    <a:pt x="40538" y="1054646"/>
                    <a:pt x="26449" y="1042980"/>
                    <a:pt x="21102" y="1026941"/>
                  </a:cubicBezTo>
                  <a:cubicBezTo>
                    <a:pt x="18757" y="1019907"/>
                    <a:pt x="16105" y="1012969"/>
                    <a:pt x="14068" y="1005840"/>
                  </a:cubicBezTo>
                  <a:cubicBezTo>
                    <a:pt x="7446" y="982664"/>
                    <a:pt x="4834" y="966706"/>
                    <a:pt x="0" y="942535"/>
                  </a:cubicBezTo>
                  <a:cubicBezTo>
                    <a:pt x="2345" y="820615"/>
                    <a:pt x="2903" y="698648"/>
                    <a:pt x="7034" y="576775"/>
                  </a:cubicBezTo>
                  <a:cubicBezTo>
                    <a:pt x="7596" y="560206"/>
                    <a:pt x="9706" y="543533"/>
                    <a:pt x="14068" y="527538"/>
                  </a:cubicBezTo>
                  <a:cubicBezTo>
                    <a:pt x="16827" y="517422"/>
                    <a:pt x="24241" y="509138"/>
                    <a:pt x="28135" y="499403"/>
                  </a:cubicBezTo>
                  <a:cubicBezTo>
                    <a:pt x="33642" y="485635"/>
                    <a:pt x="37514" y="471268"/>
                    <a:pt x="42203" y="457200"/>
                  </a:cubicBezTo>
                  <a:lnTo>
                    <a:pt x="63305" y="393895"/>
                  </a:lnTo>
                  <a:cubicBezTo>
                    <a:pt x="65650" y="386861"/>
                    <a:pt x="66226" y="378962"/>
                    <a:pt x="70339" y="372793"/>
                  </a:cubicBezTo>
                  <a:lnTo>
                    <a:pt x="84406" y="351692"/>
                  </a:lnTo>
                  <a:cubicBezTo>
                    <a:pt x="86751" y="342313"/>
                    <a:pt x="87632" y="332442"/>
                    <a:pt x="91440" y="323556"/>
                  </a:cubicBezTo>
                  <a:cubicBezTo>
                    <a:pt x="101720" y="299569"/>
                    <a:pt x="110481" y="302090"/>
                    <a:pt x="126609" y="281353"/>
                  </a:cubicBezTo>
                  <a:cubicBezTo>
                    <a:pt x="170794" y="224543"/>
                    <a:pt x="134997" y="252315"/>
                    <a:pt x="175846" y="225083"/>
                  </a:cubicBezTo>
                  <a:cubicBezTo>
                    <a:pt x="216162" y="164609"/>
                    <a:pt x="162481" y="235774"/>
                    <a:pt x="211015" y="196947"/>
                  </a:cubicBezTo>
                  <a:cubicBezTo>
                    <a:pt x="217616" y="191666"/>
                    <a:pt x="218721" y="181413"/>
                    <a:pt x="225083" y="175846"/>
                  </a:cubicBezTo>
                  <a:cubicBezTo>
                    <a:pt x="241090" y="161840"/>
                    <a:pt x="273820" y="142901"/>
                    <a:pt x="295422" y="133643"/>
                  </a:cubicBezTo>
                  <a:cubicBezTo>
                    <a:pt x="302237" y="130722"/>
                    <a:pt x="309892" y="129925"/>
                    <a:pt x="316523" y="126609"/>
                  </a:cubicBezTo>
                  <a:cubicBezTo>
                    <a:pt x="324084" y="122828"/>
                    <a:pt x="330591" y="117230"/>
                    <a:pt x="337625" y="112541"/>
                  </a:cubicBezTo>
                  <a:cubicBezTo>
                    <a:pt x="342314" y="105507"/>
                    <a:pt x="344524" y="95920"/>
                    <a:pt x="351692" y="91440"/>
                  </a:cubicBezTo>
                  <a:cubicBezTo>
                    <a:pt x="363109" y="84304"/>
                    <a:pt x="405558" y="74456"/>
                    <a:pt x="422031" y="70338"/>
                  </a:cubicBezTo>
                  <a:cubicBezTo>
                    <a:pt x="436099" y="60960"/>
                    <a:pt x="447655" y="45519"/>
                    <a:pt x="464234" y="42203"/>
                  </a:cubicBezTo>
                  <a:cubicBezTo>
                    <a:pt x="547116" y="25626"/>
                    <a:pt x="443945" y="45585"/>
                    <a:pt x="548640" y="28135"/>
                  </a:cubicBezTo>
                  <a:cubicBezTo>
                    <a:pt x="560433" y="26170"/>
                    <a:pt x="572016" y="23066"/>
                    <a:pt x="583809" y="21101"/>
                  </a:cubicBezTo>
                  <a:cubicBezTo>
                    <a:pt x="600162" y="18375"/>
                    <a:pt x="616612" y="16258"/>
                    <a:pt x="633046" y="14067"/>
                  </a:cubicBezTo>
                  <a:lnTo>
                    <a:pt x="689317" y="7033"/>
                  </a:ln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5;p9">
              <a:extLst>
                <a:ext uri="{FF2B5EF4-FFF2-40B4-BE49-F238E27FC236}">
                  <a16:creationId xmlns:a16="http://schemas.microsoft.com/office/drawing/2014/main" id="{F48CAF33-5AAA-45CB-B48C-F89F7338A1DE}"/>
                </a:ext>
              </a:extLst>
            </p:cNvPr>
            <p:cNvSpPr/>
            <p:nvPr/>
          </p:nvSpPr>
          <p:spPr>
            <a:xfrm>
              <a:off x="5535637" y="4142935"/>
              <a:ext cx="1906172" cy="1603717"/>
            </a:xfrm>
            <a:custGeom>
              <a:avLst/>
              <a:gdLst/>
              <a:ahLst/>
              <a:cxnLst/>
              <a:rect l="l" t="t" r="r" b="b"/>
              <a:pathLst>
                <a:path w="1906172" h="1603717" extrusionOk="0">
                  <a:moveTo>
                    <a:pt x="49237" y="0"/>
                  </a:moveTo>
                  <a:cubicBezTo>
                    <a:pt x="44548" y="42203"/>
                    <a:pt x="39693" y="84389"/>
                    <a:pt x="35169" y="126610"/>
                  </a:cubicBezTo>
                  <a:cubicBezTo>
                    <a:pt x="32659" y="150039"/>
                    <a:pt x="28991" y="173401"/>
                    <a:pt x="28135" y="196948"/>
                  </a:cubicBezTo>
                  <a:cubicBezTo>
                    <a:pt x="24300" y="302412"/>
                    <a:pt x="24867" y="408005"/>
                    <a:pt x="21101" y="513471"/>
                  </a:cubicBezTo>
                  <a:cubicBezTo>
                    <a:pt x="20177" y="539351"/>
                    <a:pt x="16779" y="565088"/>
                    <a:pt x="14068" y="590843"/>
                  </a:cubicBezTo>
                  <a:cubicBezTo>
                    <a:pt x="9039" y="638625"/>
                    <a:pt x="7295" y="645550"/>
                    <a:pt x="0" y="689317"/>
                  </a:cubicBezTo>
                  <a:cubicBezTo>
                    <a:pt x="2345" y="757311"/>
                    <a:pt x="2790" y="825397"/>
                    <a:pt x="7034" y="893299"/>
                  </a:cubicBezTo>
                  <a:cubicBezTo>
                    <a:pt x="7496" y="900699"/>
                    <a:pt x="10467" y="907919"/>
                    <a:pt x="14068" y="914400"/>
                  </a:cubicBezTo>
                  <a:cubicBezTo>
                    <a:pt x="14072" y="914408"/>
                    <a:pt x="49235" y="967151"/>
                    <a:pt x="56271" y="977705"/>
                  </a:cubicBezTo>
                  <a:lnTo>
                    <a:pt x="70338" y="998807"/>
                  </a:lnTo>
                  <a:lnTo>
                    <a:pt x="84406" y="1019908"/>
                  </a:lnTo>
                  <a:cubicBezTo>
                    <a:pt x="103164" y="1076182"/>
                    <a:pt x="75027" y="1010529"/>
                    <a:pt x="112541" y="1048043"/>
                  </a:cubicBezTo>
                  <a:cubicBezTo>
                    <a:pt x="117784" y="1053286"/>
                    <a:pt x="116259" y="1062513"/>
                    <a:pt x="119575" y="1069145"/>
                  </a:cubicBezTo>
                  <a:cubicBezTo>
                    <a:pt x="123356" y="1076706"/>
                    <a:pt x="129862" y="1082686"/>
                    <a:pt x="133643" y="1090247"/>
                  </a:cubicBezTo>
                  <a:cubicBezTo>
                    <a:pt x="154003" y="1130965"/>
                    <a:pt x="121777" y="1092447"/>
                    <a:pt x="161778" y="1132450"/>
                  </a:cubicBezTo>
                  <a:cubicBezTo>
                    <a:pt x="164123" y="1139484"/>
                    <a:pt x="166775" y="1146422"/>
                    <a:pt x="168812" y="1153551"/>
                  </a:cubicBezTo>
                  <a:cubicBezTo>
                    <a:pt x="171468" y="1162846"/>
                    <a:pt x="171523" y="1173040"/>
                    <a:pt x="175846" y="1181687"/>
                  </a:cubicBezTo>
                  <a:cubicBezTo>
                    <a:pt x="175853" y="1181701"/>
                    <a:pt x="211011" y="1234434"/>
                    <a:pt x="218049" y="1244991"/>
                  </a:cubicBezTo>
                  <a:cubicBezTo>
                    <a:pt x="222738" y="1252025"/>
                    <a:pt x="229444" y="1258073"/>
                    <a:pt x="232117" y="1266093"/>
                  </a:cubicBezTo>
                  <a:cubicBezTo>
                    <a:pt x="236806" y="1280161"/>
                    <a:pt x="237960" y="1295958"/>
                    <a:pt x="246185" y="1308296"/>
                  </a:cubicBezTo>
                  <a:cubicBezTo>
                    <a:pt x="266755" y="1339151"/>
                    <a:pt x="255180" y="1322634"/>
                    <a:pt x="281354" y="1357533"/>
                  </a:cubicBezTo>
                  <a:cubicBezTo>
                    <a:pt x="299034" y="1410570"/>
                    <a:pt x="275185" y="1345195"/>
                    <a:pt x="302455" y="1399736"/>
                  </a:cubicBezTo>
                  <a:cubicBezTo>
                    <a:pt x="310950" y="1416726"/>
                    <a:pt x="306759" y="1428500"/>
                    <a:pt x="323557" y="1441939"/>
                  </a:cubicBezTo>
                  <a:cubicBezTo>
                    <a:pt x="329346" y="1446571"/>
                    <a:pt x="338027" y="1445657"/>
                    <a:pt x="344658" y="1448973"/>
                  </a:cubicBezTo>
                  <a:cubicBezTo>
                    <a:pt x="395409" y="1474348"/>
                    <a:pt x="332246" y="1452448"/>
                    <a:pt x="393895" y="1477108"/>
                  </a:cubicBezTo>
                  <a:cubicBezTo>
                    <a:pt x="407663" y="1482615"/>
                    <a:pt x="422030" y="1486487"/>
                    <a:pt x="436098" y="1491176"/>
                  </a:cubicBezTo>
                  <a:cubicBezTo>
                    <a:pt x="443132" y="1493521"/>
                    <a:pt x="451031" y="1494097"/>
                    <a:pt x="457200" y="1498210"/>
                  </a:cubicBezTo>
                  <a:cubicBezTo>
                    <a:pt x="486345" y="1517639"/>
                    <a:pt x="470100" y="1510227"/>
                    <a:pt x="506437" y="1519311"/>
                  </a:cubicBezTo>
                  <a:cubicBezTo>
                    <a:pt x="513471" y="1524000"/>
                    <a:pt x="519813" y="1529946"/>
                    <a:pt x="527538" y="1533379"/>
                  </a:cubicBezTo>
                  <a:cubicBezTo>
                    <a:pt x="541089" y="1539402"/>
                    <a:pt x="569741" y="1547447"/>
                    <a:pt x="569741" y="1547447"/>
                  </a:cubicBezTo>
                  <a:cubicBezTo>
                    <a:pt x="573513" y="1550276"/>
                    <a:pt x="610569" y="1578879"/>
                    <a:pt x="618978" y="1582616"/>
                  </a:cubicBezTo>
                  <a:cubicBezTo>
                    <a:pt x="658194" y="1600045"/>
                    <a:pt x="673135" y="1598177"/>
                    <a:pt x="717452" y="1603717"/>
                  </a:cubicBezTo>
                  <a:lnTo>
                    <a:pt x="1216855" y="1596683"/>
                  </a:lnTo>
                  <a:cubicBezTo>
                    <a:pt x="1283018" y="1594965"/>
                    <a:pt x="1236290" y="1590853"/>
                    <a:pt x="1287194" y="1575582"/>
                  </a:cubicBezTo>
                  <a:cubicBezTo>
                    <a:pt x="1300854" y="1571484"/>
                    <a:pt x="1315365" y="1571099"/>
                    <a:pt x="1329397" y="1568548"/>
                  </a:cubicBezTo>
                  <a:cubicBezTo>
                    <a:pt x="1341159" y="1566409"/>
                    <a:pt x="1352968" y="1564414"/>
                    <a:pt x="1364566" y="1561514"/>
                  </a:cubicBezTo>
                  <a:cubicBezTo>
                    <a:pt x="1371759" y="1559716"/>
                    <a:pt x="1378515" y="1556431"/>
                    <a:pt x="1385668" y="1554480"/>
                  </a:cubicBezTo>
                  <a:cubicBezTo>
                    <a:pt x="1404321" y="1549393"/>
                    <a:pt x="1441938" y="1540413"/>
                    <a:pt x="1441938" y="1540413"/>
                  </a:cubicBezTo>
                  <a:cubicBezTo>
                    <a:pt x="1448972" y="1535724"/>
                    <a:pt x="1455479" y="1530126"/>
                    <a:pt x="1463040" y="1526345"/>
                  </a:cubicBezTo>
                  <a:cubicBezTo>
                    <a:pt x="1469671" y="1523029"/>
                    <a:pt x="1477660" y="1522912"/>
                    <a:pt x="1484141" y="1519311"/>
                  </a:cubicBezTo>
                  <a:cubicBezTo>
                    <a:pt x="1498921" y="1511100"/>
                    <a:pt x="1526345" y="1491176"/>
                    <a:pt x="1526345" y="1491176"/>
                  </a:cubicBezTo>
                  <a:cubicBezTo>
                    <a:pt x="1531034" y="1484142"/>
                    <a:pt x="1534050" y="1475641"/>
                    <a:pt x="1540412" y="1470074"/>
                  </a:cubicBezTo>
                  <a:cubicBezTo>
                    <a:pt x="1553136" y="1458940"/>
                    <a:pt x="1582615" y="1441939"/>
                    <a:pt x="1582615" y="1441939"/>
                  </a:cubicBezTo>
                  <a:cubicBezTo>
                    <a:pt x="1584960" y="1432560"/>
                    <a:pt x="1583283" y="1421078"/>
                    <a:pt x="1589649" y="1413803"/>
                  </a:cubicBezTo>
                  <a:cubicBezTo>
                    <a:pt x="1600782" y="1401079"/>
                    <a:pt x="1631852" y="1385668"/>
                    <a:pt x="1631852" y="1385668"/>
                  </a:cubicBezTo>
                  <a:cubicBezTo>
                    <a:pt x="1669367" y="1310641"/>
                    <a:pt x="1617784" y="1399736"/>
                    <a:pt x="1674055" y="1343465"/>
                  </a:cubicBezTo>
                  <a:cubicBezTo>
                    <a:pt x="1686010" y="1331510"/>
                    <a:pt x="1692813" y="1315330"/>
                    <a:pt x="1702191" y="1301262"/>
                  </a:cubicBezTo>
                  <a:cubicBezTo>
                    <a:pt x="1706880" y="1294228"/>
                    <a:pt x="1709224" y="1284849"/>
                    <a:pt x="1716258" y="1280160"/>
                  </a:cubicBezTo>
                  <a:lnTo>
                    <a:pt x="1737360" y="1266093"/>
                  </a:lnTo>
                  <a:cubicBezTo>
                    <a:pt x="1747989" y="1223575"/>
                    <a:pt x="1741339" y="1247122"/>
                    <a:pt x="1758461" y="1195754"/>
                  </a:cubicBezTo>
                  <a:lnTo>
                    <a:pt x="1765495" y="1174653"/>
                  </a:lnTo>
                  <a:cubicBezTo>
                    <a:pt x="1767840" y="1158241"/>
                    <a:pt x="1770338" y="1141850"/>
                    <a:pt x="1772529" y="1125416"/>
                  </a:cubicBezTo>
                  <a:cubicBezTo>
                    <a:pt x="1780167" y="1068130"/>
                    <a:pt x="1787949" y="995563"/>
                    <a:pt x="1793631" y="942536"/>
                  </a:cubicBezTo>
                  <a:cubicBezTo>
                    <a:pt x="1798071" y="901101"/>
                    <a:pt x="1801333" y="857303"/>
                    <a:pt x="1807698" y="815927"/>
                  </a:cubicBezTo>
                  <a:cubicBezTo>
                    <a:pt x="1815887" y="762699"/>
                    <a:pt x="1812432" y="799292"/>
                    <a:pt x="1821766" y="752622"/>
                  </a:cubicBezTo>
                  <a:cubicBezTo>
                    <a:pt x="1824438" y="739261"/>
                    <a:pt x="1831307" y="690341"/>
                    <a:pt x="1835834" y="675250"/>
                  </a:cubicBezTo>
                  <a:cubicBezTo>
                    <a:pt x="1839462" y="663156"/>
                    <a:pt x="1846273" y="652174"/>
                    <a:pt x="1849901" y="640080"/>
                  </a:cubicBezTo>
                  <a:cubicBezTo>
                    <a:pt x="1853336" y="628629"/>
                    <a:pt x="1854035" y="616509"/>
                    <a:pt x="1856935" y="604911"/>
                  </a:cubicBezTo>
                  <a:cubicBezTo>
                    <a:pt x="1858733" y="597718"/>
                    <a:pt x="1862171" y="591003"/>
                    <a:pt x="1863969" y="583810"/>
                  </a:cubicBezTo>
                  <a:cubicBezTo>
                    <a:pt x="1866869" y="572211"/>
                    <a:pt x="1868103" y="560239"/>
                    <a:pt x="1871003" y="548640"/>
                  </a:cubicBezTo>
                  <a:cubicBezTo>
                    <a:pt x="1872801" y="541447"/>
                    <a:pt x="1876239" y="534732"/>
                    <a:pt x="1878037" y="527539"/>
                  </a:cubicBezTo>
                  <a:cubicBezTo>
                    <a:pt x="1880937" y="515941"/>
                    <a:pt x="1881787" y="503865"/>
                    <a:pt x="1885071" y="492370"/>
                  </a:cubicBezTo>
                  <a:cubicBezTo>
                    <a:pt x="1891182" y="470983"/>
                    <a:pt x="1906172" y="429065"/>
                    <a:pt x="1906172" y="429065"/>
                  </a:cubicBezTo>
                  <a:cubicBezTo>
                    <a:pt x="1903827" y="375139"/>
                    <a:pt x="1902613" y="321152"/>
                    <a:pt x="1899138" y="267287"/>
                  </a:cubicBezTo>
                  <a:cubicBezTo>
                    <a:pt x="1897921" y="248423"/>
                    <a:pt x="1894979" y="229699"/>
                    <a:pt x="1892105" y="211016"/>
                  </a:cubicBezTo>
                  <a:cubicBezTo>
                    <a:pt x="1890287" y="199200"/>
                    <a:pt x="1885071" y="175847"/>
                    <a:pt x="1885071" y="175847"/>
                  </a:cubicBez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6;p9">
              <a:extLst>
                <a:ext uri="{FF2B5EF4-FFF2-40B4-BE49-F238E27FC236}">
                  <a16:creationId xmlns:a16="http://schemas.microsoft.com/office/drawing/2014/main" id="{B06D773A-4D16-4421-BBC5-BB729117FA2F}"/>
                </a:ext>
              </a:extLst>
            </p:cNvPr>
            <p:cNvSpPr/>
            <p:nvPr/>
          </p:nvSpPr>
          <p:spPr>
            <a:xfrm>
              <a:off x="5120640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87;p9">
              <a:extLst>
                <a:ext uri="{FF2B5EF4-FFF2-40B4-BE49-F238E27FC236}">
                  <a16:creationId xmlns:a16="http://schemas.microsoft.com/office/drawing/2014/main" id="{61721F21-514B-4E0B-88F2-408DCD462AA9}"/>
                </a:ext>
              </a:extLst>
            </p:cNvPr>
            <p:cNvSpPr/>
            <p:nvPr/>
          </p:nvSpPr>
          <p:spPr>
            <a:xfrm>
              <a:off x="5835748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88;p9">
              <a:extLst>
                <a:ext uri="{FF2B5EF4-FFF2-40B4-BE49-F238E27FC236}">
                  <a16:creationId xmlns:a16="http://schemas.microsoft.com/office/drawing/2014/main" id="{059D9FBD-DC46-4F9B-A904-05484AD77833}"/>
                </a:ext>
              </a:extLst>
            </p:cNvPr>
            <p:cNvSpPr/>
            <p:nvPr/>
          </p:nvSpPr>
          <p:spPr>
            <a:xfrm>
              <a:off x="6873827" y="3371775"/>
              <a:ext cx="948396" cy="975141"/>
            </a:xfrm>
            <a:prstGeom prst="ellipse">
              <a:avLst/>
            </a:prstGeom>
            <a:noFill/>
            <a:ln w="381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89;p9">
              <a:extLst>
                <a:ext uri="{FF2B5EF4-FFF2-40B4-BE49-F238E27FC236}">
                  <a16:creationId xmlns:a16="http://schemas.microsoft.com/office/drawing/2014/main" id="{F91EB7EA-2923-447A-B137-C581891770D0}"/>
                </a:ext>
              </a:extLst>
            </p:cNvPr>
            <p:cNvSpPr/>
            <p:nvPr/>
          </p:nvSpPr>
          <p:spPr>
            <a:xfrm>
              <a:off x="7049086" y="3547891"/>
              <a:ext cx="597877" cy="595044"/>
            </a:xfrm>
            <a:prstGeom prst="ellipse">
              <a:avLst/>
            </a:prstGeom>
            <a:noFill/>
            <a:ln w="1016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>
            <a:extLst>
              <a:ext uri="{FF2B5EF4-FFF2-40B4-BE49-F238E27FC236}">
                <a16:creationId xmlns:a16="http://schemas.microsoft.com/office/drawing/2014/main" id="{7EE28D11-5ABD-4830-A098-7600F7E58365}"/>
              </a:ext>
            </a:extLst>
          </p:cNvPr>
          <p:cNvSpPr/>
          <p:nvPr/>
        </p:nvSpPr>
        <p:spPr>
          <a:xfrm>
            <a:off x="979384" y="5029200"/>
            <a:ext cx="9343710" cy="74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C3A319BF-95AB-407D-8DE5-0FA23098C117}"/>
              </a:ext>
            </a:extLst>
          </p:cNvPr>
          <p:cNvSpPr/>
          <p:nvPr/>
        </p:nvSpPr>
        <p:spPr>
          <a:xfrm>
            <a:off x="982810" y="3429000"/>
            <a:ext cx="9340284" cy="9748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0" name="Google Shape;210;p11"/>
          <p:cNvSpPr txBox="1">
            <a:spLocks noGrp="1"/>
          </p:cNvSpPr>
          <p:nvPr>
            <p:ph type="body" idx="1"/>
          </p:nvPr>
        </p:nvSpPr>
        <p:spPr>
          <a:xfrm>
            <a:off x="893925" y="2125208"/>
            <a:ext cx="9349475" cy="3694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För indikatorerna om </a:t>
            </a:r>
            <a:r>
              <a:rPr lang="sv-SE" sz="200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somatisk undersökning vid nydiagnostiserad depression och ångest </a:t>
            </a: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(Dep02 och Ån02)</a:t>
            </a:r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 </a:t>
            </a: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används notat/text under status Hjärta och provtagning av Hb (6 veckor före och/eller efter ny diagnos) som ”</a:t>
            </a:r>
            <a:r>
              <a:rPr lang="sv-SE" sz="20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proxy</a:t>
            </a: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” på att somatisk undersökning gjorts.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För att värdera ”datafångsten”: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Finns det någon anledning till att status och/eller labprover inte kommer med i datauttaget?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Ska vi titta i (några) journaler för att förstå våra resultat bättre?</a:t>
            </a:r>
          </a:p>
          <a:p>
            <a:pPr marL="205200" indent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None/>
            </a:pP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05200" indent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None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Hur arbetar vi?</a:t>
            </a:r>
          </a:p>
          <a:p>
            <a:pPr marL="548100" indent="-3429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Träffar patienter med psykisk ohälsa både psykolog och läkare (för somatisk undersökning)?</a:t>
            </a:r>
          </a:p>
        </p:txBody>
      </p:sp>
      <p:sp>
        <p:nvSpPr>
          <p:cNvPr id="218" name="Google Shape;218;p11"/>
          <p:cNvSpPr txBox="1">
            <a:spLocks noGrp="1"/>
          </p:cNvSpPr>
          <p:nvPr>
            <p:ph type="title"/>
          </p:nvPr>
        </p:nvSpPr>
        <p:spPr>
          <a:xfrm>
            <a:off x="782475" y="47900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sv-SE" sz="3100" dirty="0"/>
              <a:t>Säker diagnostik </a:t>
            </a:r>
            <a:br>
              <a:rPr lang="sv-SE" sz="2800" dirty="0"/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  <a:sym typeface="Calibri"/>
              </a:rPr>
              <a:t>Somatisk undersökning vid nydiagnostiserad depression och ångest</a:t>
            </a:r>
            <a:endParaRPr sz="49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3" name="Google Shape;183;p9">
            <a:extLst>
              <a:ext uri="{FF2B5EF4-FFF2-40B4-BE49-F238E27FC236}">
                <a16:creationId xmlns:a16="http://schemas.microsoft.com/office/drawing/2014/main" id="{11C10127-C16D-4A4F-A669-4A9E4D8E04A7}"/>
              </a:ext>
            </a:extLst>
          </p:cNvPr>
          <p:cNvGrpSpPr/>
          <p:nvPr/>
        </p:nvGrpSpPr>
        <p:grpSpPr>
          <a:xfrm>
            <a:off x="10847044" y="158367"/>
            <a:ext cx="1124961" cy="1250525"/>
            <a:chOff x="4522763" y="1976511"/>
            <a:chExt cx="3299460" cy="3770141"/>
          </a:xfrm>
        </p:grpSpPr>
        <p:sp>
          <p:nvSpPr>
            <p:cNvPr id="14" name="Google Shape;184;p9">
              <a:extLst>
                <a:ext uri="{FF2B5EF4-FFF2-40B4-BE49-F238E27FC236}">
                  <a16:creationId xmlns:a16="http://schemas.microsoft.com/office/drawing/2014/main" id="{3D4F1095-C023-477C-A762-C8379B82A925}"/>
                </a:ext>
              </a:extLst>
            </p:cNvPr>
            <p:cNvSpPr/>
            <p:nvPr/>
          </p:nvSpPr>
          <p:spPr>
            <a:xfrm>
              <a:off x="4522763" y="2124222"/>
              <a:ext cx="2138289" cy="2039815"/>
            </a:xfrm>
            <a:custGeom>
              <a:avLst/>
              <a:gdLst/>
              <a:ahLst/>
              <a:cxnLst/>
              <a:rect l="l" t="t" r="r" b="b"/>
              <a:pathLst>
                <a:path w="2138289" h="2039815" extrusionOk="0">
                  <a:moveTo>
                    <a:pt x="1519311" y="0"/>
                  </a:moveTo>
                  <a:cubicBezTo>
                    <a:pt x="1577926" y="2344"/>
                    <a:pt x="1636616" y="3256"/>
                    <a:pt x="1695157" y="7033"/>
                  </a:cubicBezTo>
                  <a:cubicBezTo>
                    <a:pt x="1718402" y="8533"/>
                    <a:pt x="1742838" y="15437"/>
                    <a:pt x="1765495" y="21101"/>
                  </a:cubicBezTo>
                  <a:cubicBezTo>
                    <a:pt x="1798936" y="43395"/>
                    <a:pt x="1778576" y="32495"/>
                    <a:pt x="1828800" y="49236"/>
                  </a:cubicBezTo>
                  <a:lnTo>
                    <a:pt x="1849902" y="56270"/>
                  </a:lnTo>
                  <a:cubicBezTo>
                    <a:pt x="1902298" y="91202"/>
                    <a:pt x="1837939" y="46302"/>
                    <a:pt x="1892105" y="91440"/>
                  </a:cubicBezTo>
                  <a:cubicBezTo>
                    <a:pt x="1898599" y="96852"/>
                    <a:pt x="1906172" y="100818"/>
                    <a:pt x="1913206" y="105507"/>
                  </a:cubicBezTo>
                  <a:cubicBezTo>
                    <a:pt x="1917895" y="112541"/>
                    <a:pt x="1921658" y="120291"/>
                    <a:pt x="1927274" y="126609"/>
                  </a:cubicBezTo>
                  <a:cubicBezTo>
                    <a:pt x="1940491" y="141478"/>
                    <a:pt x="1958441" y="152259"/>
                    <a:pt x="1969477" y="168812"/>
                  </a:cubicBezTo>
                  <a:cubicBezTo>
                    <a:pt x="1989063" y="198190"/>
                    <a:pt x="1977568" y="183935"/>
                    <a:pt x="2004646" y="211015"/>
                  </a:cubicBezTo>
                  <a:cubicBezTo>
                    <a:pt x="2006991" y="218049"/>
                    <a:pt x="2008079" y="225635"/>
                    <a:pt x="2011680" y="232116"/>
                  </a:cubicBezTo>
                  <a:cubicBezTo>
                    <a:pt x="2032715" y="269980"/>
                    <a:pt x="2035283" y="269788"/>
                    <a:pt x="2060917" y="295421"/>
                  </a:cubicBezTo>
                  <a:cubicBezTo>
                    <a:pt x="2065606" y="304799"/>
                    <a:pt x="2071091" y="313821"/>
                    <a:pt x="2074985" y="323556"/>
                  </a:cubicBezTo>
                  <a:cubicBezTo>
                    <a:pt x="2080492" y="337324"/>
                    <a:pt x="2080826" y="353422"/>
                    <a:pt x="2089052" y="365760"/>
                  </a:cubicBezTo>
                  <a:cubicBezTo>
                    <a:pt x="2108936" y="395585"/>
                    <a:pt x="2099339" y="379300"/>
                    <a:pt x="2117188" y="414996"/>
                  </a:cubicBezTo>
                  <a:cubicBezTo>
                    <a:pt x="2119533" y="424375"/>
                    <a:pt x="2121566" y="433837"/>
                    <a:pt x="2124222" y="443132"/>
                  </a:cubicBezTo>
                  <a:cubicBezTo>
                    <a:pt x="2126259" y="450261"/>
                    <a:pt x="2130036" y="456920"/>
                    <a:pt x="2131255" y="464233"/>
                  </a:cubicBezTo>
                  <a:cubicBezTo>
                    <a:pt x="2134745" y="485176"/>
                    <a:pt x="2135944" y="506436"/>
                    <a:pt x="2138289" y="527538"/>
                  </a:cubicBezTo>
                  <a:cubicBezTo>
                    <a:pt x="2135944" y="621323"/>
                    <a:pt x="2135515" y="715175"/>
                    <a:pt x="2131255" y="808892"/>
                  </a:cubicBezTo>
                  <a:cubicBezTo>
                    <a:pt x="2130816" y="818549"/>
                    <a:pt x="2126765" y="827701"/>
                    <a:pt x="2124222" y="837027"/>
                  </a:cubicBezTo>
                  <a:cubicBezTo>
                    <a:pt x="2119731" y="853495"/>
                    <a:pt x="2114294" y="869705"/>
                    <a:pt x="2110154" y="886264"/>
                  </a:cubicBezTo>
                  <a:cubicBezTo>
                    <a:pt x="2097353" y="937465"/>
                    <a:pt x="2108628" y="907198"/>
                    <a:pt x="2096086" y="963636"/>
                  </a:cubicBezTo>
                  <a:cubicBezTo>
                    <a:pt x="2094478" y="970874"/>
                    <a:pt x="2091397" y="977704"/>
                    <a:pt x="2089052" y="984738"/>
                  </a:cubicBezTo>
                  <a:cubicBezTo>
                    <a:pt x="2086708" y="998806"/>
                    <a:pt x="2084187" y="1012845"/>
                    <a:pt x="2082019" y="1026941"/>
                  </a:cubicBezTo>
                  <a:cubicBezTo>
                    <a:pt x="2079117" y="1045807"/>
                    <a:pt x="2075800" y="1083383"/>
                    <a:pt x="2067951" y="1104313"/>
                  </a:cubicBezTo>
                  <a:cubicBezTo>
                    <a:pt x="2064269" y="1114131"/>
                    <a:pt x="2058572" y="1123070"/>
                    <a:pt x="2053883" y="1132449"/>
                  </a:cubicBezTo>
                  <a:cubicBezTo>
                    <a:pt x="2051538" y="1144172"/>
                    <a:pt x="2049995" y="1156084"/>
                    <a:pt x="2046849" y="1167618"/>
                  </a:cubicBezTo>
                  <a:cubicBezTo>
                    <a:pt x="2042947" y="1181924"/>
                    <a:pt x="2036379" y="1195435"/>
                    <a:pt x="2032782" y="1209821"/>
                  </a:cubicBezTo>
                  <a:cubicBezTo>
                    <a:pt x="2022152" y="1252340"/>
                    <a:pt x="2028804" y="1228788"/>
                    <a:pt x="2011680" y="1280160"/>
                  </a:cubicBezTo>
                  <a:cubicBezTo>
                    <a:pt x="2009335" y="1287194"/>
                    <a:pt x="2007399" y="1294377"/>
                    <a:pt x="2004646" y="1301261"/>
                  </a:cubicBezTo>
                  <a:cubicBezTo>
                    <a:pt x="1999957" y="1312984"/>
                    <a:pt x="1994894" y="1324564"/>
                    <a:pt x="1990579" y="1336430"/>
                  </a:cubicBezTo>
                  <a:cubicBezTo>
                    <a:pt x="1990572" y="1336448"/>
                    <a:pt x="1972997" y="1389175"/>
                    <a:pt x="1969477" y="1399735"/>
                  </a:cubicBezTo>
                  <a:cubicBezTo>
                    <a:pt x="1967132" y="1406769"/>
                    <a:pt x="1966556" y="1414667"/>
                    <a:pt x="1962443" y="1420836"/>
                  </a:cubicBezTo>
                  <a:lnTo>
                    <a:pt x="1948375" y="1441938"/>
                  </a:lnTo>
                  <a:cubicBezTo>
                    <a:pt x="1931886" y="1491413"/>
                    <a:pt x="1953342" y="1430351"/>
                    <a:pt x="1927274" y="1491175"/>
                  </a:cubicBezTo>
                  <a:cubicBezTo>
                    <a:pt x="1909800" y="1531945"/>
                    <a:pt x="1933208" y="1492824"/>
                    <a:pt x="1906172" y="1533378"/>
                  </a:cubicBezTo>
                  <a:cubicBezTo>
                    <a:pt x="1893278" y="1572065"/>
                    <a:pt x="1906887" y="1537405"/>
                    <a:pt x="1885071" y="1575581"/>
                  </a:cubicBezTo>
                  <a:cubicBezTo>
                    <a:pt x="1877715" y="1588454"/>
                    <a:pt x="1868359" y="1613393"/>
                    <a:pt x="1856935" y="1624818"/>
                  </a:cubicBezTo>
                  <a:cubicBezTo>
                    <a:pt x="1848646" y="1633108"/>
                    <a:pt x="1836588" y="1637158"/>
                    <a:pt x="1828800" y="1645920"/>
                  </a:cubicBezTo>
                  <a:cubicBezTo>
                    <a:pt x="1817568" y="1658557"/>
                    <a:pt x="1810043" y="1674055"/>
                    <a:pt x="1800665" y="1688123"/>
                  </a:cubicBezTo>
                  <a:cubicBezTo>
                    <a:pt x="1795976" y="1695157"/>
                    <a:pt x="1793631" y="1704535"/>
                    <a:pt x="1786597" y="1709224"/>
                  </a:cubicBezTo>
                  <a:lnTo>
                    <a:pt x="1765495" y="1723292"/>
                  </a:lnTo>
                  <a:cubicBezTo>
                    <a:pt x="1694386" y="1829957"/>
                    <a:pt x="1771352" y="1720484"/>
                    <a:pt x="1716259" y="1786596"/>
                  </a:cubicBezTo>
                  <a:cubicBezTo>
                    <a:pt x="1703902" y="1801425"/>
                    <a:pt x="1695873" y="1823161"/>
                    <a:pt x="1681089" y="1835833"/>
                  </a:cubicBezTo>
                  <a:cubicBezTo>
                    <a:pt x="1673128" y="1842657"/>
                    <a:pt x="1662332" y="1845212"/>
                    <a:pt x="1652954" y="1849901"/>
                  </a:cubicBezTo>
                  <a:cubicBezTo>
                    <a:pt x="1627162" y="1888589"/>
                    <a:pt x="1652954" y="1855762"/>
                    <a:pt x="1617785" y="1885070"/>
                  </a:cubicBezTo>
                  <a:cubicBezTo>
                    <a:pt x="1593508" y="1905301"/>
                    <a:pt x="1590037" y="1922454"/>
                    <a:pt x="1554480" y="1934307"/>
                  </a:cubicBezTo>
                  <a:cubicBezTo>
                    <a:pt x="1547446" y="1936652"/>
                    <a:pt x="1540010" y="1938025"/>
                    <a:pt x="1533379" y="1941341"/>
                  </a:cubicBezTo>
                  <a:cubicBezTo>
                    <a:pt x="1525818" y="1945122"/>
                    <a:pt x="1520047" y="1952079"/>
                    <a:pt x="1512277" y="1955409"/>
                  </a:cubicBezTo>
                  <a:cubicBezTo>
                    <a:pt x="1503392" y="1959217"/>
                    <a:pt x="1493437" y="1959787"/>
                    <a:pt x="1484142" y="1962443"/>
                  </a:cubicBezTo>
                  <a:cubicBezTo>
                    <a:pt x="1477013" y="1964480"/>
                    <a:pt x="1470169" y="1967439"/>
                    <a:pt x="1463040" y="1969476"/>
                  </a:cubicBezTo>
                  <a:cubicBezTo>
                    <a:pt x="1453745" y="1972132"/>
                    <a:pt x="1444164" y="1973732"/>
                    <a:pt x="1434905" y="1976510"/>
                  </a:cubicBezTo>
                  <a:cubicBezTo>
                    <a:pt x="1363753" y="1997856"/>
                    <a:pt x="1419401" y="1981145"/>
                    <a:pt x="1364566" y="2004646"/>
                  </a:cubicBezTo>
                  <a:cubicBezTo>
                    <a:pt x="1346155" y="2012537"/>
                    <a:pt x="1295812" y="2023593"/>
                    <a:pt x="1287194" y="2025747"/>
                  </a:cubicBezTo>
                  <a:lnTo>
                    <a:pt x="1259059" y="2032781"/>
                  </a:lnTo>
                  <a:lnTo>
                    <a:pt x="1230923" y="2039815"/>
                  </a:lnTo>
                  <a:lnTo>
                    <a:pt x="858129" y="2032781"/>
                  </a:lnTo>
                  <a:cubicBezTo>
                    <a:pt x="850720" y="2032516"/>
                    <a:pt x="844298" y="2027201"/>
                    <a:pt x="837028" y="2025747"/>
                  </a:cubicBezTo>
                  <a:cubicBezTo>
                    <a:pt x="820771" y="2022496"/>
                    <a:pt x="804203" y="2021058"/>
                    <a:pt x="787791" y="2018713"/>
                  </a:cubicBezTo>
                  <a:cubicBezTo>
                    <a:pt x="780757" y="2016369"/>
                    <a:pt x="773170" y="2015281"/>
                    <a:pt x="766689" y="2011680"/>
                  </a:cubicBezTo>
                  <a:cubicBezTo>
                    <a:pt x="751909" y="2003469"/>
                    <a:pt x="740526" y="1988891"/>
                    <a:pt x="724486" y="1983544"/>
                  </a:cubicBezTo>
                  <a:lnTo>
                    <a:pt x="682283" y="1969476"/>
                  </a:lnTo>
                  <a:cubicBezTo>
                    <a:pt x="677594" y="1962442"/>
                    <a:pt x="674577" y="1953942"/>
                    <a:pt x="668215" y="1948375"/>
                  </a:cubicBezTo>
                  <a:cubicBezTo>
                    <a:pt x="655491" y="1937242"/>
                    <a:pt x="640080" y="1929618"/>
                    <a:pt x="626012" y="1920240"/>
                  </a:cubicBezTo>
                  <a:lnTo>
                    <a:pt x="583809" y="1892104"/>
                  </a:lnTo>
                  <a:lnTo>
                    <a:pt x="541606" y="1863969"/>
                  </a:lnTo>
                  <a:lnTo>
                    <a:pt x="520505" y="1849901"/>
                  </a:lnTo>
                  <a:cubicBezTo>
                    <a:pt x="515816" y="1842867"/>
                    <a:pt x="513038" y="1834081"/>
                    <a:pt x="506437" y="1828800"/>
                  </a:cubicBezTo>
                  <a:cubicBezTo>
                    <a:pt x="500647" y="1824168"/>
                    <a:pt x="491967" y="1825082"/>
                    <a:pt x="485335" y="1821766"/>
                  </a:cubicBezTo>
                  <a:cubicBezTo>
                    <a:pt x="477774" y="1817985"/>
                    <a:pt x="471268" y="1812387"/>
                    <a:pt x="464234" y="1807698"/>
                  </a:cubicBezTo>
                  <a:cubicBezTo>
                    <a:pt x="426236" y="1750702"/>
                    <a:pt x="477808" y="1825070"/>
                    <a:pt x="429065" y="1765495"/>
                  </a:cubicBezTo>
                  <a:cubicBezTo>
                    <a:pt x="356814" y="1677187"/>
                    <a:pt x="413658" y="1736018"/>
                    <a:pt x="365760" y="1688123"/>
                  </a:cubicBezTo>
                  <a:lnTo>
                    <a:pt x="351692" y="1645920"/>
                  </a:lnTo>
                  <a:cubicBezTo>
                    <a:pt x="349347" y="1638886"/>
                    <a:pt x="348589" y="1631105"/>
                    <a:pt x="344659" y="1624818"/>
                  </a:cubicBezTo>
                  <a:cubicBezTo>
                    <a:pt x="332936" y="1606061"/>
                    <a:pt x="316483" y="1589531"/>
                    <a:pt x="309489" y="1568547"/>
                  </a:cubicBezTo>
                  <a:lnTo>
                    <a:pt x="295422" y="1526344"/>
                  </a:lnTo>
                  <a:cubicBezTo>
                    <a:pt x="293077" y="1519310"/>
                    <a:pt x="291704" y="1511874"/>
                    <a:pt x="288388" y="1505243"/>
                  </a:cubicBezTo>
                  <a:cubicBezTo>
                    <a:pt x="283699" y="1495864"/>
                    <a:pt x="278451" y="1486745"/>
                    <a:pt x="274320" y="1477107"/>
                  </a:cubicBezTo>
                  <a:cubicBezTo>
                    <a:pt x="256846" y="1436336"/>
                    <a:pt x="280254" y="1475459"/>
                    <a:pt x="253219" y="1434904"/>
                  </a:cubicBezTo>
                  <a:cubicBezTo>
                    <a:pt x="234612" y="1360479"/>
                    <a:pt x="259875" y="1448121"/>
                    <a:pt x="232117" y="1385667"/>
                  </a:cubicBezTo>
                  <a:cubicBezTo>
                    <a:pt x="204575" y="1323699"/>
                    <a:pt x="235462" y="1360877"/>
                    <a:pt x="196948" y="1322363"/>
                  </a:cubicBezTo>
                  <a:cubicBezTo>
                    <a:pt x="185394" y="1276146"/>
                    <a:pt x="197436" y="1310910"/>
                    <a:pt x="175846" y="1273126"/>
                  </a:cubicBezTo>
                  <a:cubicBezTo>
                    <a:pt x="168487" y="1260248"/>
                    <a:pt x="159139" y="1235317"/>
                    <a:pt x="147711" y="1223889"/>
                  </a:cubicBezTo>
                  <a:cubicBezTo>
                    <a:pt x="141733" y="1217911"/>
                    <a:pt x="133643" y="1214510"/>
                    <a:pt x="126609" y="1209821"/>
                  </a:cubicBezTo>
                  <a:cubicBezTo>
                    <a:pt x="121920" y="1198098"/>
                    <a:pt x="116975" y="1186474"/>
                    <a:pt x="112542" y="1174652"/>
                  </a:cubicBezTo>
                  <a:cubicBezTo>
                    <a:pt x="105677" y="1156344"/>
                    <a:pt x="106381" y="1147390"/>
                    <a:pt x="91440" y="1132449"/>
                  </a:cubicBezTo>
                  <a:cubicBezTo>
                    <a:pt x="85462" y="1126471"/>
                    <a:pt x="77373" y="1123070"/>
                    <a:pt x="70339" y="1118381"/>
                  </a:cubicBezTo>
                  <a:cubicBezTo>
                    <a:pt x="63062" y="1096551"/>
                    <a:pt x="62274" y="1090873"/>
                    <a:pt x="49237" y="1069144"/>
                  </a:cubicBezTo>
                  <a:cubicBezTo>
                    <a:pt x="40538" y="1054646"/>
                    <a:pt x="26449" y="1042980"/>
                    <a:pt x="21102" y="1026941"/>
                  </a:cubicBezTo>
                  <a:cubicBezTo>
                    <a:pt x="18757" y="1019907"/>
                    <a:pt x="16105" y="1012969"/>
                    <a:pt x="14068" y="1005840"/>
                  </a:cubicBezTo>
                  <a:cubicBezTo>
                    <a:pt x="7446" y="982664"/>
                    <a:pt x="4834" y="966706"/>
                    <a:pt x="0" y="942535"/>
                  </a:cubicBezTo>
                  <a:cubicBezTo>
                    <a:pt x="2345" y="820615"/>
                    <a:pt x="2903" y="698648"/>
                    <a:pt x="7034" y="576775"/>
                  </a:cubicBezTo>
                  <a:cubicBezTo>
                    <a:pt x="7596" y="560206"/>
                    <a:pt x="9706" y="543533"/>
                    <a:pt x="14068" y="527538"/>
                  </a:cubicBezTo>
                  <a:cubicBezTo>
                    <a:pt x="16827" y="517422"/>
                    <a:pt x="24241" y="509138"/>
                    <a:pt x="28135" y="499403"/>
                  </a:cubicBezTo>
                  <a:cubicBezTo>
                    <a:pt x="33642" y="485635"/>
                    <a:pt x="37514" y="471268"/>
                    <a:pt x="42203" y="457200"/>
                  </a:cubicBezTo>
                  <a:lnTo>
                    <a:pt x="63305" y="393895"/>
                  </a:lnTo>
                  <a:cubicBezTo>
                    <a:pt x="65650" y="386861"/>
                    <a:pt x="66226" y="378962"/>
                    <a:pt x="70339" y="372793"/>
                  </a:cubicBezTo>
                  <a:lnTo>
                    <a:pt x="84406" y="351692"/>
                  </a:lnTo>
                  <a:cubicBezTo>
                    <a:pt x="86751" y="342313"/>
                    <a:pt x="87632" y="332442"/>
                    <a:pt x="91440" y="323556"/>
                  </a:cubicBezTo>
                  <a:cubicBezTo>
                    <a:pt x="101720" y="299569"/>
                    <a:pt x="110481" y="302090"/>
                    <a:pt x="126609" y="281353"/>
                  </a:cubicBezTo>
                  <a:cubicBezTo>
                    <a:pt x="170794" y="224543"/>
                    <a:pt x="134997" y="252315"/>
                    <a:pt x="175846" y="225083"/>
                  </a:cubicBezTo>
                  <a:cubicBezTo>
                    <a:pt x="216162" y="164609"/>
                    <a:pt x="162481" y="235774"/>
                    <a:pt x="211015" y="196947"/>
                  </a:cubicBezTo>
                  <a:cubicBezTo>
                    <a:pt x="217616" y="191666"/>
                    <a:pt x="218721" y="181413"/>
                    <a:pt x="225083" y="175846"/>
                  </a:cubicBezTo>
                  <a:cubicBezTo>
                    <a:pt x="241090" y="161840"/>
                    <a:pt x="273820" y="142901"/>
                    <a:pt x="295422" y="133643"/>
                  </a:cubicBezTo>
                  <a:cubicBezTo>
                    <a:pt x="302237" y="130722"/>
                    <a:pt x="309892" y="129925"/>
                    <a:pt x="316523" y="126609"/>
                  </a:cubicBezTo>
                  <a:cubicBezTo>
                    <a:pt x="324084" y="122828"/>
                    <a:pt x="330591" y="117230"/>
                    <a:pt x="337625" y="112541"/>
                  </a:cubicBezTo>
                  <a:cubicBezTo>
                    <a:pt x="342314" y="105507"/>
                    <a:pt x="344524" y="95920"/>
                    <a:pt x="351692" y="91440"/>
                  </a:cubicBezTo>
                  <a:cubicBezTo>
                    <a:pt x="363109" y="84304"/>
                    <a:pt x="405558" y="74456"/>
                    <a:pt x="422031" y="70338"/>
                  </a:cubicBezTo>
                  <a:cubicBezTo>
                    <a:pt x="436099" y="60960"/>
                    <a:pt x="447655" y="45519"/>
                    <a:pt x="464234" y="42203"/>
                  </a:cubicBezTo>
                  <a:cubicBezTo>
                    <a:pt x="547116" y="25626"/>
                    <a:pt x="443945" y="45585"/>
                    <a:pt x="548640" y="28135"/>
                  </a:cubicBezTo>
                  <a:cubicBezTo>
                    <a:pt x="560433" y="26170"/>
                    <a:pt x="572016" y="23066"/>
                    <a:pt x="583809" y="21101"/>
                  </a:cubicBezTo>
                  <a:cubicBezTo>
                    <a:pt x="600162" y="18375"/>
                    <a:pt x="616612" y="16258"/>
                    <a:pt x="633046" y="14067"/>
                  </a:cubicBezTo>
                  <a:lnTo>
                    <a:pt x="689317" y="7033"/>
                  </a:ln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85;p9">
              <a:extLst>
                <a:ext uri="{FF2B5EF4-FFF2-40B4-BE49-F238E27FC236}">
                  <a16:creationId xmlns:a16="http://schemas.microsoft.com/office/drawing/2014/main" id="{2BF505A6-7B8D-41E4-AA88-AFEF36DA258B}"/>
                </a:ext>
              </a:extLst>
            </p:cNvPr>
            <p:cNvSpPr/>
            <p:nvPr/>
          </p:nvSpPr>
          <p:spPr>
            <a:xfrm>
              <a:off x="5535637" y="4142935"/>
              <a:ext cx="1906172" cy="1603717"/>
            </a:xfrm>
            <a:custGeom>
              <a:avLst/>
              <a:gdLst/>
              <a:ahLst/>
              <a:cxnLst/>
              <a:rect l="l" t="t" r="r" b="b"/>
              <a:pathLst>
                <a:path w="1906172" h="1603717" extrusionOk="0">
                  <a:moveTo>
                    <a:pt x="49237" y="0"/>
                  </a:moveTo>
                  <a:cubicBezTo>
                    <a:pt x="44548" y="42203"/>
                    <a:pt x="39693" y="84389"/>
                    <a:pt x="35169" y="126610"/>
                  </a:cubicBezTo>
                  <a:cubicBezTo>
                    <a:pt x="32659" y="150039"/>
                    <a:pt x="28991" y="173401"/>
                    <a:pt x="28135" y="196948"/>
                  </a:cubicBezTo>
                  <a:cubicBezTo>
                    <a:pt x="24300" y="302412"/>
                    <a:pt x="24867" y="408005"/>
                    <a:pt x="21101" y="513471"/>
                  </a:cubicBezTo>
                  <a:cubicBezTo>
                    <a:pt x="20177" y="539351"/>
                    <a:pt x="16779" y="565088"/>
                    <a:pt x="14068" y="590843"/>
                  </a:cubicBezTo>
                  <a:cubicBezTo>
                    <a:pt x="9039" y="638625"/>
                    <a:pt x="7295" y="645550"/>
                    <a:pt x="0" y="689317"/>
                  </a:cubicBezTo>
                  <a:cubicBezTo>
                    <a:pt x="2345" y="757311"/>
                    <a:pt x="2790" y="825397"/>
                    <a:pt x="7034" y="893299"/>
                  </a:cubicBezTo>
                  <a:cubicBezTo>
                    <a:pt x="7496" y="900699"/>
                    <a:pt x="10467" y="907919"/>
                    <a:pt x="14068" y="914400"/>
                  </a:cubicBezTo>
                  <a:cubicBezTo>
                    <a:pt x="14072" y="914408"/>
                    <a:pt x="49235" y="967151"/>
                    <a:pt x="56271" y="977705"/>
                  </a:cubicBezTo>
                  <a:lnTo>
                    <a:pt x="70338" y="998807"/>
                  </a:lnTo>
                  <a:lnTo>
                    <a:pt x="84406" y="1019908"/>
                  </a:lnTo>
                  <a:cubicBezTo>
                    <a:pt x="103164" y="1076182"/>
                    <a:pt x="75027" y="1010529"/>
                    <a:pt x="112541" y="1048043"/>
                  </a:cubicBezTo>
                  <a:cubicBezTo>
                    <a:pt x="117784" y="1053286"/>
                    <a:pt x="116259" y="1062513"/>
                    <a:pt x="119575" y="1069145"/>
                  </a:cubicBezTo>
                  <a:cubicBezTo>
                    <a:pt x="123356" y="1076706"/>
                    <a:pt x="129862" y="1082686"/>
                    <a:pt x="133643" y="1090247"/>
                  </a:cubicBezTo>
                  <a:cubicBezTo>
                    <a:pt x="154003" y="1130965"/>
                    <a:pt x="121777" y="1092447"/>
                    <a:pt x="161778" y="1132450"/>
                  </a:cubicBezTo>
                  <a:cubicBezTo>
                    <a:pt x="164123" y="1139484"/>
                    <a:pt x="166775" y="1146422"/>
                    <a:pt x="168812" y="1153551"/>
                  </a:cubicBezTo>
                  <a:cubicBezTo>
                    <a:pt x="171468" y="1162846"/>
                    <a:pt x="171523" y="1173040"/>
                    <a:pt x="175846" y="1181687"/>
                  </a:cubicBezTo>
                  <a:cubicBezTo>
                    <a:pt x="175853" y="1181701"/>
                    <a:pt x="211011" y="1234434"/>
                    <a:pt x="218049" y="1244991"/>
                  </a:cubicBezTo>
                  <a:cubicBezTo>
                    <a:pt x="222738" y="1252025"/>
                    <a:pt x="229444" y="1258073"/>
                    <a:pt x="232117" y="1266093"/>
                  </a:cubicBezTo>
                  <a:cubicBezTo>
                    <a:pt x="236806" y="1280161"/>
                    <a:pt x="237960" y="1295958"/>
                    <a:pt x="246185" y="1308296"/>
                  </a:cubicBezTo>
                  <a:cubicBezTo>
                    <a:pt x="266755" y="1339151"/>
                    <a:pt x="255180" y="1322634"/>
                    <a:pt x="281354" y="1357533"/>
                  </a:cubicBezTo>
                  <a:cubicBezTo>
                    <a:pt x="299034" y="1410570"/>
                    <a:pt x="275185" y="1345195"/>
                    <a:pt x="302455" y="1399736"/>
                  </a:cubicBezTo>
                  <a:cubicBezTo>
                    <a:pt x="310950" y="1416726"/>
                    <a:pt x="306759" y="1428500"/>
                    <a:pt x="323557" y="1441939"/>
                  </a:cubicBezTo>
                  <a:cubicBezTo>
                    <a:pt x="329346" y="1446571"/>
                    <a:pt x="338027" y="1445657"/>
                    <a:pt x="344658" y="1448973"/>
                  </a:cubicBezTo>
                  <a:cubicBezTo>
                    <a:pt x="395409" y="1474348"/>
                    <a:pt x="332246" y="1452448"/>
                    <a:pt x="393895" y="1477108"/>
                  </a:cubicBezTo>
                  <a:cubicBezTo>
                    <a:pt x="407663" y="1482615"/>
                    <a:pt x="422030" y="1486487"/>
                    <a:pt x="436098" y="1491176"/>
                  </a:cubicBezTo>
                  <a:cubicBezTo>
                    <a:pt x="443132" y="1493521"/>
                    <a:pt x="451031" y="1494097"/>
                    <a:pt x="457200" y="1498210"/>
                  </a:cubicBezTo>
                  <a:cubicBezTo>
                    <a:pt x="486345" y="1517639"/>
                    <a:pt x="470100" y="1510227"/>
                    <a:pt x="506437" y="1519311"/>
                  </a:cubicBezTo>
                  <a:cubicBezTo>
                    <a:pt x="513471" y="1524000"/>
                    <a:pt x="519813" y="1529946"/>
                    <a:pt x="527538" y="1533379"/>
                  </a:cubicBezTo>
                  <a:cubicBezTo>
                    <a:pt x="541089" y="1539402"/>
                    <a:pt x="569741" y="1547447"/>
                    <a:pt x="569741" y="1547447"/>
                  </a:cubicBezTo>
                  <a:cubicBezTo>
                    <a:pt x="573513" y="1550276"/>
                    <a:pt x="610569" y="1578879"/>
                    <a:pt x="618978" y="1582616"/>
                  </a:cubicBezTo>
                  <a:cubicBezTo>
                    <a:pt x="658194" y="1600045"/>
                    <a:pt x="673135" y="1598177"/>
                    <a:pt x="717452" y="1603717"/>
                  </a:cubicBezTo>
                  <a:lnTo>
                    <a:pt x="1216855" y="1596683"/>
                  </a:lnTo>
                  <a:cubicBezTo>
                    <a:pt x="1283018" y="1594965"/>
                    <a:pt x="1236290" y="1590853"/>
                    <a:pt x="1287194" y="1575582"/>
                  </a:cubicBezTo>
                  <a:cubicBezTo>
                    <a:pt x="1300854" y="1571484"/>
                    <a:pt x="1315365" y="1571099"/>
                    <a:pt x="1329397" y="1568548"/>
                  </a:cubicBezTo>
                  <a:cubicBezTo>
                    <a:pt x="1341159" y="1566409"/>
                    <a:pt x="1352968" y="1564414"/>
                    <a:pt x="1364566" y="1561514"/>
                  </a:cubicBezTo>
                  <a:cubicBezTo>
                    <a:pt x="1371759" y="1559716"/>
                    <a:pt x="1378515" y="1556431"/>
                    <a:pt x="1385668" y="1554480"/>
                  </a:cubicBezTo>
                  <a:cubicBezTo>
                    <a:pt x="1404321" y="1549393"/>
                    <a:pt x="1441938" y="1540413"/>
                    <a:pt x="1441938" y="1540413"/>
                  </a:cubicBezTo>
                  <a:cubicBezTo>
                    <a:pt x="1448972" y="1535724"/>
                    <a:pt x="1455479" y="1530126"/>
                    <a:pt x="1463040" y="1526345"/>
                  </a:cubicBezTo>
                  <a:cubicBezTo>
                    <a:pt x="1469671" y="1523029"/>
                    <a:pt x="1477660" y="1522912"/>
                    <a:pt x="1484141" y="1519311"/>
                  </a:cubicBezTo>
                  <a:cubicBezTo>
                    <a:pt x="1498921" y="1511100"/>
                    <a:pt x="1526345" y="1491176"/>
                    <a:pt x="1526345" y="1491176"/>
                  </a:cubicBezTo>
                  <a:cubicBezTo>
                    <a:pt x="1531034" y="1484142"/>
                    <a:pt x="1534050" y="1475641"/>
                    <a:pt x="1540412" y="1470074"/>
                  </a:cubicBezTo>
                  <a:cubicBezTo>
                    <a:pt x="1553136" y="1458940"/>
                    <a:pt x="1582615" y="1441939"/>
                    <a:pt x="1582615" y="1441939"/>
                  </a:cubicBezTo>
                  <a:cubicBezTo>
                    <a:pt x="1584960" y="1432560"/>
                    <a:pt x="1583283" y="1421078"/>
                    <a:pt x="1589649" y="1413803"/>
                  </a:cubicBezTo>
                  <a:cubicBezTo>
                    <a:pt x="1600782" y="1401079"/>
                    <a:pt x="1631852" y="1385668"/>
                    <a:pt x="1631852" y="1385668"/>
                  </a:cubicBezTo>
                  <a:cubicBezTo>
                    <a:pt x="1669367" y="1310641"/>
                    <a:pt x="1617784" y="1399736"/>
                    <a:pt x="1674055" y="1343465"/>
                  </a:cubicBezTo>
                  <a:cubicBezTo>
                    <a:pt x="1686010" y="1331510"/>
                    <a:pt x="1692813" y="1315330"/>
                    <a:pt x="1702191" y="1301262"/>
                  </a:cubicBezTo>
                  <a:cubicBezTo>
                    <a:pt x="1706880" y="1294228"/>
                    <a:pt x="1709224" y="1284849"/>
                    <a:pt x="1716258" y="1280160"/>
                  </a:cubicBezTo>
                  <a:lnTo>
                    <a:pt x="1737360" y="1266093"/>
                  </a:lnTo>
                  <a:cubicBezTo>
                    <a:pt x="1747989" y="1223575"/>
                    <a:pt x="1741339" y="1247122"/>
                    <a:pt x="1758461" y="1195754"/>
                  </a:cubicBezTo>
                  <a:lnTo>
                    <a:pt x="1765495" y="1174653"/>
                  </a:lnTo>
                  <a:cubicBezTo>
                    <a:pt x="1767840" y="1158241"/>
                    <a:pt x="1770338" y="1141850"/>
                    <a:pt x="1772529" y="1125416"/>
                  </a:cubicBezTo>
                  <a:cubicBezTo>
                    <a:pt x="1780167" y="1068130"/>
                    <a:pt x="1787949" y="995563"/>
                    <a:pt x="1793631" y="942536"/>
                  </a:cubicBezTo>
                  <a:cubicBezTo>
                    <a:pt x="1798071" y="901101"/>
                    <a:pt x="1801333" y="857303"/>
                    <a:pt x="1807698" y="815927"/>
                  </a:cubicBezTo>
                  <a:cubicBezTo>
                    <a:pt x="1815887" y="762699"/>
                    <a:pt x="1812432" y="799292"/>
                    <a:pt x="1821766" y="752622"/>
                  </a:cubicBezTo>
                  <a:cubicBezTo>
                    <a:pt x="1824438" y="739261"/>
                    <a:pt x="1831307" y="690341"/>
                    <a:pt x="1835834" y="675250"/>
                  </a:cubicBezTo>
                  <a:cubicBezTo>
                    <a:pt x="1839462" y="663156"/>
                    <a:pt x="1846273" y="652174"/>
                    <a:pt x="1849901" y="640080"/>
                  </a:cubicBezTo>
                  <a:cubicBezTo>
                    <a:pt x="1853336" y="628629"/>
                    <a:pt x="1854035" y="616509"/>
                    <a:pt x="1856935" y="604911"/>
                  </a:cubicBezTo>
                  <a:cubicBezTo>
                    <a:pt x="1858733" y="597718"/>
                    <a:pt x="1862171" y="591003"/>
                    <a:pt x="1863969" y="583810"/>
                  </a:cubicBezTo>
                  <a:cubicBezTo>
                    <a:pt x="1866869" y="572211"/>
                    <a:pt x="1868103" y="560239"/>
                    <a:pt x="1871003" y="548640"/>
                  </a:cubicBezTo>
                  <a:cubicBezTo>
                    <a:pt x="1872801" y="541447"/>
                    <a:pt x="1876239" y="534732"/>
                    <a:pt x="1878037" y="527539"/>
                  </a:cubicBezTo>
                  <a:cubicBezTo>
                    <a:pt x="1880937" y="515941"/>
                    <a:pt x="1881787" y="503865"/>
                    <a:pt x="1885071" y="492370"/>
                  </a:cubicBezTo>
                  <a:cubicBezTo>
                    <a:pt x="1891182" y="470983"/>
                    <a:pt x="1906172" y="429065"/>
                    <a:pt x="1906172" y="429065"/>
                  </a:cubicBezTo>
                  <a:cubicBezTo>
                    <a:pt x="1903827" y="375139"/>
                    <a:pt x="1902613" y="321152"/>
                    <a:pt x="1899138" y="267287"/>
                  </a:cubicBezTo>
                  <a:cubicBezTo>
                    <a:pt x="1897921" y="248423"/>
                    <a:pt x="1894979" y="229699"/>
                    <a:pt x="1892105" y="211016"/>
                  </a:cubicBezTo>
                  <a:cubicBezTo>
                    <a:pt x="1890287" y="199200"/>
                    <a:pt x="1885071" y="175847"/>
                    <a:pt x="1885071" y="175847"/>
                  </a:cubicBez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86;p9">
              <a:extLst>
                <a:ext uri="{FF2B5EF4-FFF2-40B4-BE49-F238E27FC236}">
                  <a16:creationId xmlns:a16="http://schemas.microsoft.com/office/drawing/2014/main" id="{21C49BEA-B6DA-4CA3-BE56-A111E48A0709}"/>
                </a:ext>
              </a:extLst>
            </p:cNvPr>
            <p:cNvSpPr/>
            <p:nvPr/>
          </p:nvSpPr>
          <p:spPr>
            <a:xfrm>
              <a:off x="5120640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7;p9">
              <a:extLst>
                <a:ext uri="{FF2B5EF4-FFF2-40B4-BE49-F238E27FC236}">
                  <a16:creationId xmlns:a16="http://schemas.microsoft.com/office/drawing/2014/main" id="{2F56F3D3-4B64-4C83-A5A1-F2A74D5B2AF5}"/>
                </a:ext>
              </a:extLst>
            </p:cNvPr>
            <p:cNvSpPr/>
            <p:nvPr/>
          </p:nvSpPr>
          <p:spPr>
            <a:xfrm>
              <a:off x="5835748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8;p9">
              <a:extLst>
                <a:ext uri="{FF2B5EF4-FFF2-40B4-BE49-F238E27FC236}">
                  <a16:creationId xmlns:a16="http://schemas.microsoft.com/office/drawing/2014/main" id="{BE1C5F03-1957-4785-9190-D3D498495882}"/>
                </a:ext>
              </a:extLst>
            </p:cNvPr>
            <p:cNvSpPr/>
            <p:nvPr/>
          </p:nvSpPr>
          <p:spPr>
            <a:xfrm>
              <a:off x="6873827" y="3371775"/>
              <a:ext cx="948396" cy="975141"/>
            </a:xfrm>
            <a:prstGeom prst="ellipse">
              <a:avLst/>
            </a:prstGeom>
            <a:noFill/>
            <a:ln w="381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89;p9">
              <a:extLst>
                <a:ext uri="{FF2B5EF4-FFF2-40B4-BE49-F238E27FC236}">
                  <a16:creationId xmlns:a16="http://schemas.microsoft.com/office/drawing/2014/main" id="{5610D773-3C59-467C-A3A0-CF47B5C0D0C5}"/>
                </a:ext>
              </a:extLst>
            </p:cNvPr>
            <p:cNvSpPr/>
            <p:nvPr/>
          </p:nvSpPr>
          <p:spPr>
            <a:xfrm>
              <a:off x="7049086" y="3547891"/>
              <a:ext cx="597877" cy="595044"/>
            </a:xfrm>
            <a:prstGeom prst="ellipse">
              <a:avLst/>
            </a:prstGeom>
            <a:noFill/>
            <a:ln w="1016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054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BC9C2E8-C5B7-4CD2-8263-1D97ECA50F6C}"/>
              </a:ext>
            </a:extLst>
          </p:cNvPr>
          <p:cNvSpPr/>
          <p:nvPr/>
        </p:nvSpPr>
        <p:spPr>
          <a:xfrm>
            <a:off x="838200" y="4394447"/>
            <a:ext cx="9387089" cy="485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Säker diagnostik </a:t>
            </a:r>
            <a:br>
              <a:rPr lang="sv-SE" dirty="0"/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Kontinuitet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3050" y="1774928"/>
            <a:ext cx="9873657" cy="4351338"/>
          </a:xfrm>
          <a:noFill/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buSzPts val="2400"/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För indikatorn om </a:t>
            </a:r>
            <a:r>
              <a:rPr lang="sv-SE" sz="2400" i="1" dirty="0">
                <a:latin typeface="Calibri" panose="020F0502020204030204" pitchFamily="34" charset="0"/>
                <a:cs typeface="Calibri" panose="020F0502020204030204" pitchFamily="34" charset="0"/>
              </a:rPr>
              <a:t>kontinuitet</a:t>
            </a: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(Ko5L) beror värdet inte bara på registrering utan också på hur mottagningen arbetar. Låga värden behöver inte </a:t>
            </a:r>
            <a:r>
              <a:rPr lang="sv-S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vara ”bara dåligt”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utan kan också hänga samman med teamarbete och att besök gjorts hos elever/utbildningspersonal. </a:t>
            </a:r>
          </a:p>
          <a:p>
            <a:pPr marL="0" indent="0">
              <a:lnSpc>
                <a:spcPct val="110000"/>
              </a:lnSpc>
              <a:buSzPts val="2000"/>
              <a:buNone/>
            </a:pPr>
            <a:r>
              <a:rPr lang="sv-S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 att förstå måttet på kontinuitet titta gärna på hur det beräknas </a:t>
            </a:r>
            <a:r>
              <a:rPr lang="sv-S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här</a:t>
            </a:r>
            <a:r>
              <a:rPr lang="sv-S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10000"/>
              </a:lnSpc>
              <a:buSzPts val="2000"/>
              <a:buNone/>
            </a:pPr>
            <a:r>
              <a:rPr lang="sv-SE" sz="2400" dirty="0">
                <a:solidFill>
                  <a:srgbClr val="1F2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Hur arbetar vi?</a:t>
            </a:r>
          </a:p>
          <a:p>
            <a:pPr marL="228600" indent="-228600">
              <a:lnSpc>
                <a:spcPct val="110000"/>
              </a:lnSpc>
              <a:buSzPts val="2000"/>
            </a:pPr>
            <a:r>
              <a:rPr lang="sv-SE" sz="2400" b="0" i="0" dirty="0">
                <a:solidFill>
                  <a:srgbClr val="1F2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Hur underlättar vi att kontinuiteten bibehålls? </a:t>
            </a:r>
          </a:p>
          <a:p>
            <a:pPr marL="0" indent="0">
              <a:lnSpc>
                <a:spcPct val="110000"/>
              </a:lnSpc>
              <a:buSzPts val="2000"/>
              <a:buNone/>
            </a:pPr>
            <a:r>
              <a:rPr lang="sv-SE" sz="2400" dirty="0">
                <a:solidFill>
                  <a:srgbClr val="1F2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10000"/>
              </a:lnSpc>
              <a:buSzPts val="2000"/>
              <a:buNone/>
            </a:pPr>
            <a:r>
              <a:rPr lang="sv-SE" sz="2400" i="1" dirty="0">
                <a:latin typeface="Calibri" panose="020F0502020204030204" pitchFamily="34" charset="0"/>
                <a:cs typeface="Calibri" panose="020F0502020204030204" pitchFamily="34" charset="0"/>
              </a:rPr>
              <a:t>Titta gärna på exemplet Vallatorps husläkarmottagning </a:t>
            </a:r>
            <a:r>
              <a:rPr lang="sv-SE" sz="2400" i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här</a:t>
            </a:r>
            <a:endParaRPr lang="sv-SE" sz="2400" b="0" i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>
              <a:lnSpc>
                <a:spcPct val="110000"/>
              </a:lnSpc>
              <a:buSzPts val="2000"/>
            </a:pP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oogle Shape;183;p9">
            <a:extLst>
              <a:ext uri="{FF2B5EF4-FFF2-40B4-BE49-F238E27FC236}">
                <a16:creationId xmlns:a16="http://schemas.microsoft.com/office/drawing/2014/main" id="{126A0D9D-4263-4A4A-A27E-00F15F58B89A}"/>
              </a:ext>
            </a:extLst>
          </p:cNvPr>
          <p:cNvGrpSpPr/>
          <p:nvPr/>
        </p:nvGrpSpPr>
        <p:grpSpPr>
          <a:xfrm>
            <a:off x="10696707" y="164237"/>
            <a:ext cx="1235796" cy="1375012"/>
            <a:chOff x="4522763" y="1976511"/>
            <a:chExt cx="3299460" cy="3770141"/>
          </a:xfrm>
        </p:grpSpPr>
        <p:sp>
          <p:nvSpPr>
            <p:cNvPr id="15" name="Google Shape;184;p9">
              <a:extLst>
                <a:ext uri="{FF2B5EF4-FFF2-40B4-BE49-F238E27FC236}">
                  <a16:creationId xmlns:a16="http://schemas.microsoft.com/office/drawing/2014/main" id="{D83C810D-8A4D-42F6-A6A8-9A70ED420D5E}"/>
                </a:ext>
              </a:extLst>
            </p:cNvPr>
            <p:cNvSpPr/>
            <p:nvPr/>
          </p:nvSpPr>
          <p:spPr>
            <a:xfrm>
              <a:off x="4522763" y="2124222"/>
              <a:ext cx="2138289" cy="2039815"/>
            </a:xfrm>
            <a:custGeom>
              <a:avLst/>
              <a:gdLst/>
              <a:ahLst/>
              <a:cxnLst/>
              <a:rect l="l" t="t" r="r" b="b"/>
              <a:pathLst>
                <a:path w="2138289" h="2039815" extrusionOk="0">
                  <a:moveTo>
                    <a:pt x="1519311" y="0"/>
                  </a:moveTo>
                  <a:cubicBezTo>
                    <a:pt x="1577926" y="2344"/>
                    <a:pt x="1636616" y="3256"/>
                    <a:pt x="1695157" y="7033"/>
                  </a:cubicBezTo>
                  <a:cubicBezTo>
                    <a:pt x="1718402" y="8533"/>
                    <a:pt x="1742838" y="15437"/>
                    <a:pt x="1765495" y="21101"/>
                  </a:cubicBezTo>
                  <a:cubicBezTo>
                    <a:pt x="1798936" y="43395"/>
                    <a:pt x="1778576" y="32495"/>
                    <a:pt x="1828800" y="49236"/>
                  </a:cubicBezTo>
                  <a:lnTo>
                    <a:pt x="1849902" y="56270"/>
                  </a:lnTo>
                  <a:cubicBezTo>
                    <a:pt x="1902298" y="91202"/>
                    <a:pt x="1837939" y="46302"/>
                    <a:pt x="1892105" y="91440"/>
                  </a:cubicBezTo>
                  <a:cubicBezTo>
                    <a:pt x="1898599" y="96852"/>
                    <a:pt x="1906172" y="100818"/>
                    <a:pt x="1913206" y="105507"/>
                  </a:cubicBezTo>
                  <a:cubicBezTo>
                    <a:pt x="1917895" y="112541"/>
                    <a:pt x="1921658" y="120291"/>
                    <a:pt x="1927274" y="126609"/>
                  </a:cubicBezTo>
                  <a:cubicBezTo>
                    <a:pt x="1940491" y="141478"/>
                    <a:pt x="1958441" y="152259"/>
                    <a:pt x="1969477" y="168812"/>
                  </a:cubicBezTo>
                  <a:cubicBezTo>
                    <a:pt x="1989063" y="198190"/>
                    <a:pt x="1977568" y="183935"/>
                    <a:pt x="2004646" y="211015"/>
                  </a:cubicBezTo>
                  <a:cubicBezTo>
                    <a:pt x="2006991" y="218049"/>
                    <a:pt x="2008079" y="225635"/>
                    <a:pt x="2011680" y="232116"/>
                  </a:cubicBezTo>
                  <a:cubicBezTo>
                    <a:pt x="2032715" y="269980"/>
                    <a:pt x="2035283" y="269788"/>
                    <a:pt x="2060917" y="295421"/>
                  </a:cubicBezTo>
                  <a:cubicBezTo>
                    <a:pt x="2065606" y="304799"/>
                    <a:pt x="2071091" y="313821"/>
                    <a:pt x="2074985" y="323556"/>
                  </a:cubicBezTo>
                  <a:cubicBezTo>
                    <a:pt x="2080492" y="337324"/>
                    <a:pt x="2080826" y="353422"/>
                    <a:pt x="2089052" y="365760"/>
                  </a:cubicBezTo>
                  <a:cubicBezTo>
                    <a:pt x="2108936" y="395585"/>
                    <a:pt x="2099339" y="379300"/>
                    <a:pt x="2117188" y="414996"/>
                  </a:cubicBezTo>
                  <a:cubicBezTo>
                    <a:pt x="2119533" y="424375"/>
                    <a:pt x="2121566" y="433837"/>
                    <a:pt x="2124222" y="443132"/>
                  </a:cubicBezTo>
                  <a:cubicBezTo>
                    <a:pt x="2126259" y="450261"/>
                    <a:pt x="2130036" y="456920"/>
                    <a:pt x="2131255" y="464233"/>
                  </a:cubicBezTo>
                  <a:cubicBezTo>
                    <a:pt x="2134745" y="485176"/>
                    <a:pt x="2135944" y="506436"/>
                    <a:pt x="2138289" y="527538"/>
                  </a:cubicBezTo>
                  <a:cubicBezTo>
                    <a:pt x="2135944" y="621323"/>
                    <a:pt x="2135515" y="715175"/>
                    <a:pt x="2131255" y="808892"/>
                  </a:cubicBezTo>
                  <a:cubicBezTo>
                    <a:pt x="2130816" y="818549"/>
                    <a:pt x="2126765" y="827701"/>
                    <a:pt x="2124222" y="837027"/>
                  </a:cubicBezTo>
                  <a:cubicBezTo>
                    <a:pt x="2119731" y="853495"/>
                    <a:pt x="2114294" y="869705"/>
                    <a:pt x="2110154" y="886264"/>
                  </a:cubicBezTo>
                  <a:cubicBezTo>
                    <a:pt x="2097353" y="937465"/>
                    <a:pt x="2108628" y="907198"/>
                    <a:pt x="2096086" y="963636"/>
                  </a:cubicBezTo>
                  <a:cubicBezTo>
                    <a:pt x="2094478" y="970874"/>
                    <a:pt x="2091397" y="977704"/>
                    <a:pt x="2089052" y="984738"/>
                  </a:cubicBezTo>
                  <a:cubicBezTo>
                    <a:pt x="2086708" y="998806"/>
                    <a:pt x="2084187" y="1012845"/>
                    <a:pt x="2082019" y="1026941"/>
                  </a:cubicBezTo>
                  <a:cubicBezTo>
                    <a:pt x="2079117" y="1045807"/>
                    <a:pt x="2075800" y="1083383"/>
                    <a:pt x="2067951" y="1104313"/>
                  </a:cubicBezTo>
                  <a:cubicBezTo>
                    <a:pt x="2064269" y="1114131"/>
                    <a:pt x="2058572" y="1123070"/>
                    <a:pt x="2053883" y="1132449"/>
                  </a:cubicBezTo>
                  <a:cubicBezTo>
                    <a:pt x="2051538" y="1144172"/>
                    <a:pt x="2049995" y="1156084"/>
                    <a:pt x="2046849" y="1167618"/>
                  </a:cubicBezTo>
                  <a:cubicBezTo>
                    <a:pt x="2042947" y="1181924"/>
                    <a:pt x="2036379" y="1195435"/>
                    <a:pt x="2032782" y="1209821"/>
                  </a:cubicBezTo>
                  <a:cubicBezTo>
                    <a:pt x="2022152" y="1252340"/>
                    <a:pt x="2028804" y="1228788"/>
                    <a:pt x="2011680" y="1280160"/>
                  </a:cubicBezTo>
                  <a:cubicBezTo>
                    <a:pt x="2009335" y="1287194"/>
                    <a:pt x="2007399" y="1294377"/>
                    <a:pt x="2004646" y="1301261"/>
                  </a:cubicBezTo>
                  <a:cubicBezTo>
                    <a:pt x="1999957" y="1312984"/>
                    <a:pt x="1994894" y="1324564"/>
                    <a:pt x="1990579" y="1336430"/>
                  </a:cubicBezTo>
                  <a:cubicBezTo>
                    <a:pt x="1990572" y="1336448"/>
                    <a:pt x="1972997" y="1389175"/>
                    <a:pt x="1969477" y="1399735"/>
                  </a:cubicBezTo>
                  <a:cubicBezTo>
                    <a:pt x="1967132" y="1406769"/>
                    <a:pt x="1966556" y="1414667"/>
                    <a:pt x="1962443" y="1420836"/>
                  </a:cubicBezTo>
                  <a:lnTo>
                    <a:pt x="1948375" y="1441938"/>
                  </a:lnTo>
                  <a:cubicBezTo>
                    <a:pt x="1931886" y="1491413"/>
                    <a:pt x="1953342" y="1430351"/>
                    <a:pt x="1927274" y="1491175"/>
                  </a:cubicBezTo>
                  <a:cubicBezTo>
                    <a:pt x="1909800" y="1531945"/>
                    <a:pt x="1933208" y="1492824"/>
                    <a:pt x="1906172" y="1533378"/>
                  </a:cubicBezTo>
                  <a:cubicBezTo>
                    <a:pt x="1893278" y="1572065"/>
                    <a:pt x="1906887" y="1537405"/>
                    <a:pt x="1885071" y="1575581"/>
                  </a:cubicBezTo>
                  <a:cubicBezTo>
                    <a:pt x="1877715" y="1588454"/>
                    <a:pt x="1868359" y="1613393"/>
                    <a:pt x="1856935" y="1624818"/>
                  </a:cubicBezTo>
                  <a:cubicBezTo>
                    <a:pt x="1848646" y="1633108"/>
                    <a:pt x="1836588" y="1637158"/>
                    <a:pt x="1828800" y="1645920"/>
                  </a:cubicBezTo>
                  <a:cubicBezTo>
                    <a:pt x="1817568" y="1658557"/>
                    <a:pt x="1810043" y="1674055"/>
                    <a:pt x="1800665" y="1688123"/>
                  </a:cubicBezTo>
                  <a:cubicBezTo>
                    <a:pt x="1795976" y="1695157"/>
                    <a:pt x="1793631" y="1704535"/>
                    <a:pt x="1786597" y="1709224"/>
                  </a:cubicBezTo>
                  <a:lnTo>
                    <a:pt x="1765495" y="1723292"/>
                  </a:lnTo>
                  <a:cubicBezTo>
                    <a:pt x="1694386" y="1829957"/>
                    <a:pt x="1771352" y="1720484"/>
                    <a:pt x="1716259" y="1786596"/>
                  </a:cubicBezTo>
                  <a:cubicBezTo>
                    <a:pt x="1703902" y="1801425"/>
                    <a:pt x="1695873" y="1823161"/>
                    <a:pt x="1681089" y="1835833"/>
                  </a:cubicBezTo>
                  <a:cubicBezTo>
                    <a:pt x="1673128" y="1842657"/>
                    <a:pt x="1662332" y="1845212"/>
                    <a:pt x="1652954" y="1849901"/>
                  </a:cubicBezTo>
                  <a:cubicBezTo>
                    <a:pt x="1627162" y="1888589"/>
                    <a:pt x="1652954" y="1855762"/>
                    <a:pt x="1617785" y="1885070"/>
                  </a:cubicBezTo>
                  <a:cubicBezTo>
                    <a:pt x="1593508" y="1905301"/>
                    <a:pt x="1590037" y="1922454"/>
                    <a:pt x="1554480" y="1934307"/>
                  </a:cubicBezTo>
                  <a:cubicBezTo>
                    <a:pt x="1547446" y="1936652"/>
                    <a:pt x="1540010" y="1938025"/>
                    <a:pt x="1533379" y="1941341"/>
                  </a:cubicBezTo>
                  <a:cubicBezTo>
                    <a:pt x="1525818" y="1945122"/>
                    <a:pt x="1520047" y="1952079"/>
                    <a:pt x="1512277" y="1955409"/>
                  </a:cubicBezTo>
                  <a:cubicBezTo>
                    <a:pt x="1503392" y="1959217"/>
                    <a:pt x="1493437" y="1959787"/>
                    <a:pt x="1484142" y="1962443"/>
                  </a:cubicBezTo>
                  <a:cubicBezTo>
                    <a:pt x="1477013" y="1964480"/>
                    <a:pt x="1470169" y="1967439"/>
                    <a:pt x="1463040" y="1969476"/>
                  </a:cubicBezTo>
                  <a:cubicBezTo>
                    <a:pt x="1453745" y="1972132"/>
                    <a:pt x="1444164" y="1973732"/>
                    <a:pt x="1434905" y="1976510"/>
                  </a:cubicBezTo>
                  <a:cubicBezTo>
                    <a:pt x="1363753" y="1997856"/>
                    <a:pt x="1419401" y="1981145"/>
                    <a:pt x="1364566" y="2004646"/>
                  </a:cubicBezTo>
                  <a:cubicBezTo>
                    <a:pt x="1346155" y="2012537"/>
                    <a:pt x="1295812" y="2023593"/>
                    <a:pt x="1287194" y="2025747"/>
                  </a:cubicBezTo>
                  <a:lnTo>
                    <a:pt x="1259059" y="2032781"/>
                  </a:lnTo>
                  <a:lnTo>
                    <a:pt x="1230923" y="2039815"/>
                  </a:lnTo>
                  <a:lnTo>
                    <a:pt x="858129" y="2032781"/>
                  </a:lnTo>
                  <a:cubicBezTo>
                    <a:pt x="850720" y="2032516"/>
                    <a:pt x="844298" y="2027201"/>
                    <a:pt x="837028" y="2025747"/>
                  </a:cubicBezTo>
                  <a:cubicBezTo>
                    <a:pt x="820771" y="2022496"/>
                    <a:pt x="804203" y="2021058"/>
                    <a:pt x="787791" y="2018713"/>
                  </a:cubicBezTo>
                  <a:cubicBezTo>
                    <a:pt x="780757" y="2016369"/>
                    <a:pt x="773170" y="2015281"/>
                    <a:pt x="766689" y="2011680"/>
                  </a:cubicBezTo>
                  <a:cubicBezTo>
                    <a:pt x="751909" y="2003469"/>
                    <a:pt x="740526" y="1988891"/>
                    <a:pt x="724486" y="1983544"/>
                  </a:cubicBezTo>
                  <a:lnTo>
                    <a:pt x="682283" y="1969476"/>
                  </a:lnTo>
                  <a:cubicBezTo>
                    <a:pt x="677594" y="1962442"/>
                    <a:pt x="674577" y="1953942"/>
                    <a:pt x="668215" y="1948375"/>
                  </a:cubicBezTo>
                  <a:cubicBezTo>
                    <a:pt x="655491" y="1937242"/>
                    <a:pt x="640080" y="1929618"/>
                    <a:pt x="626012" y="1920240"/>
                  </a:cubicBezTo>
                  <a:lnTo>
                    <a:pt x="583809" y="1892104"/>
                  </a:lnTo>
                  <a:lnTo>
                    <a:pt x="541606" y="1863969"/>
                  </a:lnTo>
                  <a:lnTo>
                    <a:pt x="520505" y="1849901"/>
                  </a:lnTo>
                  <a:cubicBezTo>
                    <a:pt x="515816" y="1842867"/>
                    <a:pt x="513038" y="1834081"/>
                    <a:pt x="506437" y="1828800"/>
                  </a:cubicBezTo>
                  <a:cubicBezTo>
                    <a:pt x="500647" y="1824168"/>
                    <a:pt x="491967" y="1825082"/>
                    <a:pt x="485335" y="1821766"/>
                  </a:cubicBezTo>
                  <a:cubicBezTo>
                    <a:pt x="477774" y="1817985"/>
                    <a:pt x="471268" y="1812387"/>
                    <a:pt x="464234" y="1807698"/>
                  </a:cubicBezTo>
                  <a:cubicBezTo>
                    <a:pt x="426236" y="1750702"/>
                    <a:pt x="477808" y="1825070"/>
                    <a:pt x="429065" y="1765495"/>
                  </a:cubicBezTo>
                  <a:cubicBezTo>
                    <a:pt x="356814" y="1677187"/>
                    <a:pt x="413658" y="1736018"/>
                    <a:pt x="365760" y="1688123"/>
                  </a:cubicBezTo>
                  <a:lnTo>
                    <a:pt x="351692" y="1645920"/>
                  </a:lnTo>
                  <a:cubicBezTo>
                    <a:pt x="349347" y="1638886"/>
                    <a:pt x="348589" y="1631105"/>
                    <a:pt x="344659" y="1624818"/>
                  </a:cubicBezTo>
                  <a:cubicBezTo>
                    <a:pt x="332936" y="1606061"/>
                    <a:pt x="316483" y="1589531"/>
                    <a:pt x="309489" y="1568547"/>
                  </a:cubicBezTo>
                  <a:lnTo>
                    <a:pt x="295422" y="1526344"/>
                  </a:lnTo>
                  <a:cubicBezTo>
                    <a:pt x="293077" y="1519310"/>
                    <a:pt x="291704" y="1511874"/>
                    <a:pt x="288388" y="1505243"/>
                  </a:cubicBezTo>
                  <a:cubicBezTo>
                    <a:pt x="283699" y="1495864"/>
                    <a:pt x="278451" y="1486745"/>
                    <a:pt x="274320" y="1477107"/>
                  </a:cubicBezTo>
                  <a:cubicBezTo>
                    <a:pt x="256846" y="1436336"/>
                    <a:pt x="280254" y="1475459"/>
                    <a:pt x="253219" y="1434904"/>
                  </a:cubicBezTo>
                  <a:cubicBezTo>
                    <a:pt x="234612" y="1360479"/>
                    <a:pt x="259875" y="1448121"/>
                    <a:pt x="232117" y="1385667"/>
                  </a:cubicBezTo>
                  <a:cubicBezTo>
                    <a:pt x="204575" y="1323699"/>
                    <a:pt x="235462" y="1360877"/>
                    <a:pt x="196948" y="1322363"/>
                  </a:cubicBezTo>
                  <a:cubicBezTo>
                    <a:pt x="185394" y="1276146"/>
                    <a:pt x="197436" y="1310910"/>
                    <a:pt x="175846" y="1273126"/>
                  </a:cubicBezTo>
                  <a:cubicBezTo>
                    <a:pt x="168487" y="1260248"/>
                    <a:pt x="159139" y="1235317"/>
                    <a:pt x="147711" y="1223889"/>
                  </a:cubicBezTo>
                  <a:cubicBezTo>
                    <a:pt x="141733" y="1217911"/>
                    <a:pt x="133643" y="1214510"/>
                    <a:pt x="126609" y="1209821"/>
                  </a:cubicBezTo>
                  <a:cubicBezTo>
                    <a:pt x="121920" y="1198098"/>
                    <a:pt x="116975" y="1186474"/>
                    <a:pt x="112542" y="1174652"/>
                  </a:cubicBezTo>
                  <a:cubicBezTo>
                    <a:pt x="105677" y="1156344"/>
                    <a:pt x="106381" y="1147390"/>
                    <a:pt x="91440" y="1132449"/>
                  </a:cubicBezTo>
                  <a:cubicBezTo>
                    <a:pt x="85462" y="1126471"/>
                    <a:pt x="77373" y="1123070"/>
                    <a:pt x="70339" y="1118381"/>
                  </a:cubicBezTo>
                  <a:cubicBezTo>
                    <a:pt x="63062" y="1096551"/>
                    <a:pt x="62274" y="1090873"/>
                    <a:pt x="49237" y="1069144"/>
                  </a:cubicBezTo>
                  <a:cubicBezTo>
                    <a:pt x="40538" y="1054646"/>
                    <a:pt x="26449" y="1042980"/>
                    <a:pt x="21102" y="1026941"/>
                  </a:cubicBezTo>
                  <a:cubicBezTo>
                    <a:pt x="18757" y="1019907"/>
                    <a:pt x="16105" y="1012969"/>
                    <a:pt x="14068" y="1005840"/>
                  </a:cubicBezTo>
                  <a:cubicBezTo>
                    <a:pt x="7446" y="982664"/>
                    <a:pt x="4834" y="966706"/>
                    <a:pt x="0" y="942535"/>
                  </a:cubicBezTo>
                  <a:cubicBezTo>
                    <a:pt x="2345" y="820615"/>
                    <a:pt x="2903" y="698648"/>
                    <a:pt x="7034" y="576775"/>
                  </a:cubicBezTo>
                  <a:cubicBezTo>
                    <a:pt x="7596" y="560206"/>
                    <a:pt x="9706" y="543533"/>
                    <a:pt x="14068" y="527538"/>
                  </a:cubicBezTo>
                  <a:cubicBezTo>
                    <a:pt x="16827" y="517422"/>
                    <a:pt x="24241" y="509138"/>
                    <a:pt x="28135" y="499403"/>
                  </a:cubicBezTo>
                  <a:cubicBezTo>
                    <a:pt x="33642" y="485635"/>
                    <a:pt x="37514" y="471268"/>
                    <a:pt x="42203" y="457200"/>
                  </a:cubicBezTo>
                  <a:lnTo>
                    <a:pt x="63305" y="393895"/>
                  </a:lnTo>
                  <a:cubicBezTo>
                    <a:pt x="65650" y="386861"/>
                    <a:pt x="66226" y="378962"/>
                    <a:pt x="70339" y="372793"/>
                  </a:cubicBezTo>
                  <a:lnTo>
                    <a:pt x="84406" y="351692"/>
                  </a:lnTo>
                  <a:cubicBezTo>
                    <a:pt x="86751" y="342313"/>
                    <a:pt x="87632" y="332442"/>
                    <a:pt x="91440" y="323556"/>
                  </a:cubicBezTo>
                  <a:cubicBezTo>
                    <a:pt x="101720" y="299569"/>
                    <a:pt x="110481" y="302090"/>
                    <a:pt x="126609" y="281353"/>
                  </a:cubicBezTo>
                  <a:cubicBezTo>
                    <a:pt x="170794" y="224543"/>
                    <a:pt x="134997" y="252315"/>
                    <a:pt x="175846" y="225083"/>
                  </a:cubicBezTo>
                  <a:cubicBezTo>
                    <a:pt x="216162" y="164609"/>
                    <a:pt x="162481" y="235774"/>
                    <a:pt x="211015" y="196947"/>
                  </a:cubicBezTo>
                  <a:cubicBezTo>
                    <a:pt x="217616" y="191666"/>
                    <a:pt x="218721" y="181413"/>
                    <a:pt x="225083" y="175846"/>
                  </a:cubicBezTo>
                  <a:cubicBezTo>
                    <a:pt x="241090" y="161840"/>
                    <a:pt x="273820" y="142901"/>
                    <a:pt x="295422" y="133643"/>
                  </a:cubicBezTo>
                  <a:cubicBezTo>
                    <a:pt x="302237" y="130722"/>
                    <a:pt x="309892" y="129925"/>
                    <a:pt x="316523" y="126609"/>
                  </a:cubicBezTo>
                  <a:cubicBezTo>
                    <a:pt x="324084" y="122828"/>
                    <a:pt x="330591" y="117230"/>
                    <a:pt x="337625" y="112541"/>
                  </a:cubicBezTo>
                  <a:cubicBezTo>
                    <a:pt x="342314" y="105507"/>
                    <a:pt x="344524" y="95920"/>
                    <a:pt x="351692" y="91440"/>
                  </a:cubicBezTo>
                  <a:cubicBezTo>
                    <a:pt x="363109" y="84304"/>
                    <a:pt x="405558" y="74456"/>
                    <a:pt x="422031" y="70338"/>
                  </a:cubicBezTo>
                  <a:cubicBezTo>
                    <a:pt x="436099" y="60960"/>
                    <a:pt x="447655" y="45519"/>
                    <a:pt x="464234" y="42203"/>
                  </a:cubicBezTo>
                  <a:cubicBezTo>
                    <a:pt x="547116" y="25626"/>
                    <a:pt x="443945" y="45585"/>
                    <a:pt x="548640" y="28135"/>
                  </a:cubicBezTo>
                  <a:cubicBezTo>
                    <a:pt x="560433" y="26170"/>
                    <a:pt x="572016" y="23066"/>
                    <a:pt x="583809" y="21101"/>
                  </a:cubicBezTo>
                  <a:cubicBezTo>
                    <a:pt x="600162" y="18375"/>
                    <a:pt x="616612" y="16258"/>
                    <a:pt x="633046" y="14067"/>
                  </a:cubicBezTo>
                  <a:lnTo>
                    <a:pt x="689317" y="7033"/>
                  </a:ln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85;p9">
              <a:extLst>
                <a:ext uri="{FF2B5EF4-FFF2-40B4-BE49-F238E27FC236}">
                  <a16:creationId xmlns:a16="http://schemas.microsoft.com/office/drawing/2014/main" id="{06F6B323-78DD-45F7-AD0B-5032B284612E}"/>
                </a:ext>
              </a:extLst>
            </p:cNvPr>
            <p:cNvSpPr/>
            <p:nvPr/>
          </p:nvSpPr>
          <p:spPr>
            <a:xfrm>
              <a:off x="5535637" y="4142935"/>
              <a:ext cx="1906172" cy="1603717"/>
            </a:xfrm>
            <a:custGeom>
              <a:avLst/>
              <a:gdLst/>
              <a:ahLst/>
              <a:cxnLst/>
              <a:rect l="l" t="t" r="r" b="b"/>
              <a:pathLst>
                <a:path w="1906172" h="1603717" extrusionOk="0">
                  <a:moveTo>
                    <a:pt x="49237" y="0"/>
                  </a:moveTo>
                  <a:cubicBezTo>
                    <a:pt x="44548" y="42203"/>
                    <a:pt x="39693" y="84389"/>
                    <a:pt x="35169" y="126610"/>
                  </a:cubicBezTo>
                  <a:cubicBezTo>
                    <a:pt x="32659" y="150039"/>
                    <a:pt x="28991" y="173401"/>
                    <a:pt x="28135" y="196948"/>
                  </a:cubicBezTo>
                  <a:cubicBezTo>
                    <a:pt x="24300" y="302412"/>
                    <a:pt x="24867" y="408005"/>
                    <a:pt x="21101" y="513471"/>
                  </a:cubicBezTo>
                  <a:cubicBezTo>
                    <a:pt x="20177" y="539351"/>
                    <a:pt x="16779" y="565088"/>
                    <a:pt x="14068" y="590843"/>
                  </a:cubicBezTo>
                  <a:cubicBezTo>
                    <a:pt x="9039" y="638625"/>
                    <a:pt x="7295" y="645550"/>
                    <a:pt x="0" y="689317"/>
                  </a:cubicBezTo>
                  <a:cubicBezTo>
                    <a:pt x="2345" y="757311"/>
                    <a:pt x="2790" y="825397"/>
                    <a:pt x="7034" y="893299"/>
                  </a:cubicBezTo>
                  <a:cubicBezTo>
                    <a:pt x="7496" y="900699"/>
                    <a:pt x="10467" y="907919"/>
                    <a:pt x="14068" y="914400"/>
                  </a:cubicBezTo>
                  <a:cubicBezTo>
                    <a:pt x="14072" y="914408"/>
                    <a:pt x="49235" y="967151"/>
                    <a:pt x="56271" y="977705"/>
                  </a:cubicBezTo>
                  <a:lnTo>
                    <a:pt x="70338" y="998807"/>
                  </a:lnTo>
                  <a:lnTo>
                    <a:pt x="84406" y="1019908"/>
                  </a:lnTo>
                  <a:cubicBezTo>
                    <a:pt x="103164" y="1076182"/>
                    <a:pt x="75027" y="1010529"/>
                    <a:pt x="112541" y="1048043"/>
                  </a:cubicBezTo>
                  <a:cubicBezTo>
                    <a:pt x="117784" y="1053286"/>
                    <a:pt x="116259" y="1062513"/>
                    <a:pt x="119575" y="1069145"/>
                  </a:cubicBezTo>
                  <a:cubicBezTo>
                    <a:pt x="123356" y="1076706"/>
                    <a:pt x="129862" y="1082686"/>
                    <a:pt x="133643" y="1090247"/>
                  </a:cubicBezTo>
                  <a:cubicBezTo>
                    <a:pt x="154003" y="1130965"/>
                    <a:pt x="121777" y="1092447"/>
                    <a:pt x="161778" y="1132450"/>
                  </a:cubicBezTo>
                  <a:cubicBezTo>
                    <a:pt x="164123" y="1139484"/>
                    <a:pt x="166775" y="1146422"/>
                    <a:pt x="168812" y="1153551"/>
                  </a:cubicBezTo>
                  <a:cubicBezTo>
                    <a:pt x="171468" y="1162846"/>
                    <a:pt x="171523" y="1173040"/>
                    <a:pt x="175846" y="1181687"/>
                  </a:cubicBezTo>
                  <a:cubicBezTo>
                    <a:pt x="175853" y="1181701"/>
                    <a:pt x="211011" y="1234434"/>
                    <a:pt x="218049" y="1244991"/>
                  </a:cubicBezTo>
                  <a:cubicBezTo>
                    <a:pt x="222738" y="1252025"/>
                    <a:pt x="229444" y="1258073"/>
                    <a:pt x="232117" y="1266093"/>
                  </a:cubicBezTo>
                  <a:cubicBezTo>
                    <a:pt x="236806" y="1280161"/>
                    <a:pt x="237960" y="1295958"/>
                    <a:pt x="246185" y="1308296"/>
                  </a:cubicBezTo>
                  <a:cubicBezTo>
                    <a:pt x="266755" y="1339151"/>
                    <a:pt x="255180" y="1322634"/>
                    <a:pt x="281354" y="1357533"/>
                  </a:cubicBezTo>
                  <a:cubicBezTo>
                    <a:pt x="299034" y="1410570"/>
                    <a:pt x="275185" y="1345195"/>
                    <a:pt x="302455" y="1399736"/>
                  </a:cubicBezTo>
                  <a:cubicBezTo>
                    <a:pt x="310950" y="1416726"/>
                    <a:pt x="306759" y="1428500"/>
                    <a:pt x="323557" y="1441939"/>
                  </a:cubicBezTo>
                  <a:cubicBezTo>
                    <a:pt x="329346" y="1446571"/>
                    <a:pt x="338027" y="1445657"/>
                    <a:pt x="344658" y="1448973"/>
                  </a:cubicBezTo>
                  <a:cubicBezTo>
                    <a:pt x="395409" y="1474348"/>
                    <a:pt x="332246" y="1452448"/>
                    <a:pt x="393895" y="1477108"/>
                  </a:cubicBezTo>
                  <a:cubicBezTo>
                    <a:pt x="407663" y="1482615"/>
                    <a:pt x="422030" y="1486487"/>
                    <a:pt x="436098" y="1491176"/>
                  </a:cubicBezTo>
                  <a:cubicBezTo>
                    <a:pt x="443132" y="1493521"/>
                    <a:pt x="451031" y="1494097"/>
                    <a:pt x="457200" y="1498210"/>
                  </a:cubicBezTo>
                  <a:cubicBezTo>
                    <a:pt x="486345" y="1517639"/>
                    <a:pt x="470100" y="1510227"/>
                    <a:pt x="506437" y="1519311"/>
                  </a:cubicBezTo>
                  <a:cubicBezTo>
                    <a:pt x="513471" y="1524000"/>
                    <a:pt x="519813" y="1529946"/>
                    <a:pt x="527538" y="1533379"/>
                  </a:cubicBezTo>
                  <a:cubicBezTo>
                    <a:pt x="541089" y="1539402"/>
                    <a:pt x="569741" y="1547447"/>
                    <a:pt x="569741" y="1547447"/>
                  </a:cubicBezTo>
                  <a:cubicBezTo>
                    <a:pt x="573513" y="1550276"/>
                    <a:pt x="610569" y="1578879"/>
                    <a:pt x="618978" y="1582616"/>
                  </a:cubicBezTo>
                  <a:cubicBezTo>
                    <a:pt x="658194" y="1600045"/>
                    <a:pt x="673135" y="1598177"/>
                    <a:pt x="717452" y="1603717"/>
                  </a:cubicBezTo>
                  <a:lnTo>
                    <a:pt x="1216855" y="1596683"/>
                  </a:lnTo>
                  <a:cubicBezTo>
                    <a:pt x="1283018" y="1594965"/>
                    <a:pt x="1236290" y="1590853"/>
                    <a:pt x="1287194" y="1575582"/>
                  </a:cubicBezTo>
                  <a:cubicBezTo>
                    <a:pt x="1300854" y="1571484"/>
                    <a:pt x="1315365" y="1571099"/>
                    <a:pt x="1329397" y="1568548"/>
                  </a:cubicBezTo>
                  <a:cubicBezTo>
                    <a:pt x="1341159" y="1566409"/>
                    <a:pt x="1352968" y="1564414"/>
                    <a:pt x="1364566" y="1561514"/>
                  </a:cubicBezTo>
                  <a:cubicBezTo>
                    <a:pt x="1371759" y="1559716"/>
                    <a:pt x="1378515" y="1556431"/>
                    <a:pt x="1385668" y="1554480"/>
                  </a:cubicBezTo>
                  <a:cubicBezTo>
                    <a:pt x="1404321" y="1549393"/>
                    <a:pt x="1441938" y="1540413"/>
                    <a:pt x="1441938" y="1540413"/>
                  </a:cubicBezTo>
                  <a:cubicBezTo>
                    <a:pt x="1448972" y="1535724"/>
                    <a:pt x="1455479" y="1530126"/>
                    <a:pt x="1463040" y="1526345"/>
                  </a:cubicBezTo>
                  <a:cubicBezTo>
                    <a:pt x="1469671" y="1523029"/>
                    <a:pt x="1477660" y="1522912"/>
                    <a:pt x="1484141" y="1519311"/>
                  </a:cubicBezTo>
                  <a:cubicBezTo>
                    <a:pt x="1498921" y="1511100"/>
                    <a:pt x="1526345" y="1491176"/>
                    <a:pt x="1526345" y="1491176"/>
                  </a:cubicBezTo>
                  <a:cubicBezTo>
                    <a:pt x="1531034" y="1484142"/>
                    <a:pt x="1534050" y="1475641"/>
                    <a:pt x="1540412" y="1470074"/>
                  </a:cubicBezTo>
                  <a:cubicBezTo>
                    <a:pt x="1553136" y="1458940"/>
                    <a:pt x="1582615" y="1441939"/>
                    <a:pt x="1582615" y="1441939"/>
                  </a:cubicBezTo>
                  <a:cubicBezTo>
                    <a:pt x="1584960" y="1432560"/>
                    <a:pt x="1583283" y="1421078"/>
                    <a:pt x="1589649" y="1413803"/>
                  </a:cubicBezTo>
                  <a:cubicBezTo>
                    <a:pt x="1600782" y="1401079"/>
                    <a:pt x="1631852" y="1385668"/>
                    <a:pt x="1631852" y="1385668"/>
                  </a:cubicBezTo>
                  <a:cubicBezTo>
                    <a:pt x="1669367" y="1310641"/>
                    <a:pt x="1617784" y="1399736"/>
                    <a:pt x="1674055" y="1343465"/>
                  </a:cubicBezTo>
                  <a:cubicBezTo>
                    <a:pt x="1686010" y="1331510"/>
                    <a:pt x="1692813" y="1315330"/>
                    <a:pt x="1702191" y="1301262"/>
                  </a:cubicBezTo>
                  <a:cubicBezTo>
                    <a:pt x="1706880" y="1294228"/>
                    <a:pt x="1709224" y="1284849"/>
                    <a:pt x="1716258" y="1280160"/>
                  </a:cubicBezTo>
                  <a:lnTo>
                    <a:pt x="1737360" y="1266093"/>
                  </a:lnTo>
                  <a:cubicBezTo>
                    <a:pt x="1747989" y="1223575"/>
                    <a:pt x="1741339" y="1247122"/>
                    <a:pt x="1758461" y="1195754"/>
                  </a:cubicBezTo>
                  <a:lnTo>
                    <a:pt x="1765495" y="1174653"/>
                  </a:lnTo>
                  <a:cubicBezTo>
                    <a:pt x="1767840" y="1158241"/>
                    <a:pt x="1770338" y="1141850"/>
                    <a:pt x="1772529" y="1125416"/>
                  </a:cubicBezTo>
                  <a:cubicBezTo>
                    <a:pt x="1780167" y="1068130"/>
                    <a:pt x="1787949" y="995563"/>
                    <a:pt x="1793631" y="942536"/>
                  </a:cubicBezTo>
                  <a:cubicBezTo>
                    <a:pt x="1798071" y="901101"/>
                    <a:pt x="1801333" y="857303"/>
                    <a:pt x="1807698" y="815927"/>
                  </a:cubicBezTo>
                  <a:cubicBezTo>
                    <a:pt x="1815887" y="762699"/>
                    <a:pt x="1812432" y="799292"/>
                    <a:pt x="1821766" y="752622"/>
                  </a:cubicBezTo>
                  <a:cubicBezTo>
                    <a:pt x="1824438" y="739261"/>
                    <a:pt x="1831307" y="690341"/>
                    <a:pt x="1835834" y="675250"/>
                  </a:cubicBezTo>
                  <a:cubicBezTo>
                    <a:pt x="1839462" y="663156"/>
                    <a:pt x="1846273" y="652174"/>
                    <a:pt x="1849901" y="640080"/>
                  </a:cubicBezTo>
                  <a:cubicBezTo>
                    <a:pt x="1853336" y="628629"/>
                    <a:pt x="1854035" y="616509"/>
                    <a:pt x="1856935" y="604911"/>
                  </a:cubicBezTo>
                  <a:cubicBezTo>
                    <a:pt x="1858733" y="597718"/>
                    <a:pt x="1862171" y="591003"/>
                    <a:pt x="1863969" y="583810"/>
                  </a:cubicBezTo>
                  <a:cubicBezTo>
                    <a:pt x="1866869" y="572211"/>
                    <a:pt x="1868103" y="560239"/>
                    <a:pt x="1871003" y="548640"/>
                  </a:cubicBezTo>
                  <a:cubicBezTo>
                    <a:pt x="1872801" y="541447"/>
                    <a:pt x="1876239" y="534732"/>
                    <a:pt x="1878037" y="527539"/>
                  </a:cubicBezTo>
                  <a:cubicBezTo>
                    <a:pt x="1880937" y="515941"/>
                    <a:pt x="1881787" y="503865"/>
                    <a:pt x="1885071" y="492370"/>
                  </a:cubicBezTo>
                  <a:cubicBezTo>
                    <a:pt x="1891182" y="470983"/>
                    <a:pt x="1906172" y="429065"/>
                    <a:pt x="1906172" y="429065"/>
                  </a:cubicBezTo>
                  <a:cubicBezTo>
                    <a:pt x="1903827" y="375139"/>
                    <a:pt x="1902613" y="321152"/>
                    <a:pt x="1899138" y="267287"/>
                  </a:cubicBezTo>
                  <a:cubicBezTo>
                    <a:pt x="1897921" y="248423"/>
                    <a:pt x="1894979" y="229699"/>
                    <a:pt x="1892105" y="211016"/>
                  </a:cubicBezTo>
                  <a:cubicBezTo>
                    <a:pt x="1890287" y="199200"/>
                    <a:pt x="1885071" y="175847"/>
                    <a:pt x="1885071" y="175847"/>
                  </a:cubicBezTo>
                </a:path>
              </a:pathLst>
            </a:custGeom>
            <a:noFill/>
            <a:ln w="762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6;p9">
              <a:extLst>
                <a:ext uri="{FF2B5EF4-FFF2-40B4-BE49-F238E27FC236}">
                  <a16:creationId xmlns:a16="http://schemas.microsoft.com/office/drawing/2014/main" id="{25A6009A-E6E5-4A52-9820-B941C4E4C8EC}"/>
                </a:ext>
              </a:extLst>
            </p:cNvPr>
            <p:cNvSpPr/>
            <p:nvPr/>
          </p:nvSpPr>
          <p:spPr>
            <a:xfrm>
              <a:off x="5120640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7;p9">
              <a:extLst>
                <a:ext uri="{FF2B5EF4-FFF2-40B4-BE49-F238E27FC236}">
                  <a16:creationId xmlns:a16="http://schemas.microsoft.com/office/drawing/2014/main" id="{54A9838A-4F8C-42F9-BB21-E80368BFEB16}"/>
                </a:ext>
              </a:extLst>
            </p:cNvPr>
            <p:cNvSpPr/>
            <p:nvPr/>
          </p:nvSpPr>
          <p:spPr>
            <a:xfrm>
              <a:off x="5835748" y="1976511"/>
              <a:ext cx="260252" cy="295422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88;p9">
              <a:extLst>
                <a:ext uri="{FF2B5EF4-FFF2-40B4-BE49-F238E27FC236}">
                  <a16:creationId xmlns:a16="http://schemas.microsoft.com/office/drawing/2014/main" id="{B82D1172-5FB3-491F-87DC-E3050429E54F}"/>
                </a:ext>
              </a:extLst>
            </p:cNvPr>
            <p:cNvSpPr/>
            <p:nvPr/>
          </p:nvSpPr>
          <p:spPr>
            <a:xfrm>
              <a:off x="6873827" y="3371775"/>
              <a:ext cx="948396" cy="975141"/>
            </a:xfrm>
            <a:prstGeom prst="ellipse">
              <a:avLst/>
            </a:prstGeom>
            <a:noFill/>
            <a:ln w="381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89;p9">
              <a:extLst>
                <a:ext uri="{FF2B5EF4-FFF2-40B4-BE49-F238E27FC236}">
                  <a16:creationId xmlns:a16="http://schemas.microsoft.com/office/drawing/2014/main" id="{A39D0547-866E-4E33-A44C-C10511ACB68B}"/>
                </a:ext>
              </a:extLst>
            </p:cNvPr>
            <p:cNvSpPr/>
            <p:nvPr/>
          </p:nvSpPr>
          <p:spPr>
            <a:xfrm>
              <a:off x="7049086" y="3547891"/>
              <a:ext cx="597877" cy="595044"/>
            </a:xfrm>
            <a:prstGeom prst="ellipse">
              <a:avLst/>
            </a:prstGeom>
            <a:noFill/>
            <a:ln w="1016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6425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gen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079"/>
      </a:accent1>
      <a:accent2>
        <a:srgbClr val="71B3A7"/>
      </a:accent2>
      <a:accent3>
        <a:srgbClr val="5D287F"/>
      </a:accent3>
      <a:accent4>
        <a:srgbClr val="DFA18D"/>
      </a:accent4>
      <a:accent5>
        <a:srgbClr val="EFCD30"/>
      </a:accent5>
      <a:accent6>
        <a:srgbClr val="D3CDB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marvardsKvalitet och professionsföreningarna_korr4" id="{0622CD03-646A-464B-A0B7-107415F1D3AE}" vid="{9DA69854-CB91-684A-B2C4-0C27E53284D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11291</TotalTime>
  <Words>833</Words>
  <Application>Microsoft Office PowerPoint</Application>
  <PresentationFormat>Bredbild</PresentationFormat>
  <Paragraphs>89</Paragraphs>
  <Slides>11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1_Office-tema</vt:lpstr>
      <vt:lpstr>FoKUS tema - Säker vård i primärvård Del 2 Diagnostik </vt:lpstr>
      <vt:lpstr>Innan ni börjar</vt:lpstr>
      <vt:lpstr>Diagnostik</vt:lpstr>
      <vt:lpstr>Diagnostik</vt:lpstr>
      <vt:lpstr>Säker diagnostik  Hur ser det ut hos oss?</vt:lpstr>
      <vt:lpstr>Säker diagnostik  Indikatorer om etiologi och förekomst </vt:lpstr>
      <vt:lpstr>Säker diagnostik Förekomst av sjukdom</vt:lpstr>
      <vt:lpstr>Säker diagnostik  Somatisk undersökning vid nydiagnostiserad depression och ångest</vt:lpstr>
      <vt:lpstr>Säker diagnostik  Kontinuitet</vt:lpstr>
      <vt:lpstr>Fortsättning</vt:lpstr>
      <vt:lpstr>www.skr.se/primarvardskvalitet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Arvidsson</dc:creator>
  <cp:lastModifiedBy>Gäre Arvidsson Stina</cp:lastModifiedBy>
  <cp:revision>132</cp:revision>
  <dcterms:created xsi:type="dcterms:W3CDTF">2021-01-29T23:02:51Z</dcterms:created>
  <dcterms:modified xsi:type="dcterms:W3CDTF">2022-01-12T21:59:51Z</dcterms:modified>
</cp:coreProperties>
</file>