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9F3CE5-B9E4-4C84-9669-6BB9CBA85EB5}" v="98" dt="2023-08-16T11:56:18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0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186194"/>
            <a:ext cx="11093476" cy="709115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r>
              <a:rPr lang="sv-SE" sz="4000" dirty="0"/>
              <a:t>NPO barns och ungdomars hälsa, insatsområden 2024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647193"/>
              </p:ext>
            </p:extLst>
          </p:nvPr>
        </p:nvGraphicFramePr>
        <p:xfrm>
          <a:off x="377164" y="1098545"/>
          <a:ext cx="11073155" cy="2491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1028130">
                <a:tc>
                  <a:txBody>
                    <a:bodyPr/>
                    <a:lstStyle/>
                    <a:p>
                      <a:r>
                        <a:rPr lang="sv-SE" sz="1800" dirty="0"/>
                        <a:t>Barnhälsovård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Digitala </a:t>
                      </a: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vårdmöten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Samvård och obruten initial hud-mot-hudkontakt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Tal-</a:t>
                      </a:r>
                      <a:r>
                        <a:rPr lang="sv-SE" sz="1800" baseline="0" dirty="0"/>
                        <a:t> och s</a:t>
                      </a:r>
                      <a:r>
                        <a:rPr lang="sv-SE" sz="1800" dirty="0"/>
                        <a:t>pråk-störningar</a:t>
                      </a:r>
                      <a:r>
                        <a:rPr lang="sv-SE" sz="1800" baseline="0" dirty="0"/>
                        <a:t> hos barn och ungdomar</a:t>
                      </a:r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Uppföljning och insatser efter svår sjukdom som barn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302326">
                <a:tc>
                  <a:txBody>
                    <a:bodyPr/>
                    <a:lstStyle/>
                    <a:p>
                      <a:pPr marL="172800" marR="0" lvl="0" indent="-172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 och uppföljning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 publicering 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 publicering 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 publicering Q4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Kartläggning, uppföljningsmodell och kvalitetsindikatorer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899167"/>
              </p:ext>
            </p:extLst>
          </p:nvPr>
        </p:nvGraphicFramePr>
        <p:xfrm>
          <a:off x="367003" y="3590594"/>
          <a:ext cx="11093476" cy="2088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7280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33613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55193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54894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182496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1174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Kunskapsstöd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Obesitas hos barn och ungdomar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Långvarig smärta hos barn och ungdomar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Traumatisk hjärnskada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Uppföljning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14506">
                <a:tc>
                  <a:txBody>
                    <a:bodyPr/>
                    <a:lstStyle/>
                    <a:p>
                      <a:pPr marL="172800" marR="0" lvl="0" indent="-172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Revidering av fem kliniska kunskapsstöd för primärvård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Planering för rapport på Vården i siffror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98106" y="1913265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7" name="Rubrik 2">
            <a:extLst>
              <a:ext uri="{FF2B5EF4-FFF2-40B4-BE49-F238E27FC236}">
                <a16:creationId xmlns:a16="http://schemas.microsoft.com/office/drawing/2014/main" id="{39A60F65-FA8F-7D49-9252-89742F757310}"/>
              </a:ext>
            </a:extLst>
          </p:cNvPr>
          <p:cNvSpPr txBox="1">
            <a:spLocks/>
          </p:cNvSpPr>
          <p:nvPr/>
        </p:nvSpPr>
        <p:spPr>
          <a:xfrm>
            <a:off x="318774" y="543756"/>
            <a:ext cx="9773181" cy="6029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693956" y="185202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6270452" y="1966766"/>
            <a:ext cx="677334" cy="230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8534847" y="1961372"/>
            <a:ext cx="677334" cy="230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10692022" y="1958265"/>
            <a:ext cx="677334" cy="230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1693956" y="4448185"/>
            <a:ext cx="677334" cy="230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Rubrik 2">
            <a:extLst>
              <a:ext uri="{FF2B5EF4-FFF2-40B4-BE49-F238E27FC236}">
                <a16:creationId xmlns:a16="http://schemas.microsoft.com/office/drawing/2014/main" id="{FE45D94F-48C3-3171-AE5F-D6900CB0E5B5}"/>
              </a:ext>
            </a:extLst>
          </p:cNvPr>
          <p:cNvSpPr txBox="1">
            <a:spLocks/>
          </p:cNvSpPr>
          <p:nvPr/>
        </p:nvSpPr>
        <p:spPr>
          <a:xfrm>
            <a:off x="318775" y="5536318"/>
            <a:ext cx="9144000" cy="9315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2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ADED1CE-0035-CE7F-23AF-A020BF976A41}"/>
              </a:ext>
            </a:extLst>
          </p:cNvPr>
          <p:cNvSpPr txBox="1"/>
          <p:nvPr/>
        </p:nvSpPr>
        <p:spPr>
          <a:xfrm>
            <a:off x="318775" y="5916238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3c327374-d27d-40fa-b03e-3e9ceeb4050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297be99-8d8c-45a6-8832-c47c587c6b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55736</TotalTime>
  <Words>102</Words>
  <Application>Microsoft Office PowerPoint</Application>
  <PresentationFormat>Bredbild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NPO barns och ungdomars hälsa, insatsområden 2024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462</cp:revision>
  <dcterms:created xsi:type="dcterms:W3CDTF">2020-10-02T09:15:38Z</dcterms:created>
  <dcterms:modified xsi:type="dcterms:W3CDTF">2024-02-13T11:01:42Z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